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4"/>
  </p:sldMasterIdLst>
  <p:notesMasterIdLst>
    <p:notesMasterId r:id="rId18"/>
  </p:notesMasterIdLst>
  <p:sldIdLst>
    <p:sldId id="270" r:id="rId5"/>
    <p:sldId id="267" r:id="rId6"/>
    <p:sldId id="268" r:id="rId7"/>
    <p:sldId id="257" r:id="rId8"/>
    <p:sldId id="260" r:id="rId9"/>
    <p:sldId id="264" r:id="rId10"/>
    <p:sldId id="278" r:id="rId11"/>
    <p:sldId id="273" r:id="rId12"/>
    <p:sldId id="274" r:id="rId13"/>
    <p:sldId id="275" r:id="rId14"/>
    <p:sldId id="276" r:id="rId15"/>
    <p:sldId id="277" r:id="rId16"/>
    <p:sldId id="279" r:id="rId17"/>
  </p:sldIdLst>
  <p:sldSz cx="12192000" cy="6858000"/>
  <p:notesSz cx="6858000" cy="9144000"/>
  <p:embeddedFontLst>
    <p:embeddedFont>
      <p:font typeface="Avenir Next LT Pro" panose="020B0504020202020204" pitchFamily="34" charset="0"/>
      <p:regular r:id="rId19"/>
      <p:bold r:id="rId20"/>
      <p:italic r:id="rId21"/>
      <p:boldItalic r:id="rId22"/>
    </p:embeddedFont>
    <p:embeddedFont>
      <p:font typeface="Avenir Next LT Pro Light" panose="020B0304020202020204" pitchFamily="3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Libre Franklin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D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CD573-7CAE-4A61-AA32-0FC9B0F7173A}" v="368" dt="2022-03-21T18:35:19.432"/>
    <p1510:client id="{14192787-91B8-42E6-8DA2-43E890F84F64}" v="145" dt="2022-03-21T17:50:44.189"/>
    <p1510:client id="{96367AF3-515A-4127-9123-352CB3D6777D}" v="1363" dt="2022-03-22T15:41:15.471"/>
    <p1510:client id="{A487672B-7DC5-4E9D-AA61-F697BD03BB68}" v="1887" dt="2022-03-21T21:38:36.160"/>
    <p1510:client id="{A5F7F610-DA2A-461F-ACD9-ECD498B346AB}" v="100" dt="2022-03-21T18:23:30.294"/>
    <p1510:client id="{A6B7DC87-A588-48F6-AEE3-FD843933C814}" v="34" dt="2022-03-21T19:24:29.734"/>
    <p1510:client id="{B38AFFBD-8821-421D-AE88-C17EE20C3381}" v="24" dt="2022-03-21T20:31:28.350"/>
    <p1510:client id="{F41BFBF6-ACB5-4E2F-A675-FE5DF42E3ECF}" v="9" dt="2022-03-21T21:20:10.558"/>
    <p1510:client id="{FF6DF8AC-D2A5-4438-9E4B-1E76D1FD63D7}" v="704" dt="2022-03-21T17:47:00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I JORGE SOARES RAMOS" userId="S::m20210640@novaims.unl.pt::43c977bf-b419-4efa-aca7-e77a31664dec" providerId="AD" clId="Web-{A5F7F610-DA2A-461F-ACD9-ECD498B346AB}"/>
    <pc:docChg chg="modSld">
      <pc:chgData name="RUI JORGE SOARES RAMOS" userId="S::m20210640@novaims.unl.pt::43c977bf-b419-4efa-aca7-e77a31664dec" providerId="AD" clId="Web-{A5F7F610-DA2A-461F-ACD9-ECD498B346AB}" dt="2022-03-21T18:23:30.294" v="110" actId="1076"/>
      <pc:docMkLst>
        <pc:docMk/>
      </pc:docMkLst>
      <pc:sldChg chg="modSp">
        <pc:chgData name="RUI JORGE SOARES RAMOS" userId="S::m20210640@novaims.unl.pt::43c977bf-b419-4efa-aca7-e77a31664dec" providerId="AD" clId="Web-{A5F7F610-DA2A-461F-ACD9-ECD498B346AB}" dt="2022-03-21T18:11:06.666" v="100" actId="1076"/>
        <pc:sldMkLst>
          <pc:docMk/>
          <pc:sldMk cId="0" sldId="257"/>
        </pc:sldMkLst>
        <pc:spChg chg="mod">
          <ac:chgData name="RUI JORGE SOARES RAMOS" userId="S::m20210640@novaims.unl.pt::43c977bf-b419-4efa-aca7-e77a31664dec" providerId="AD" clId="Web-{A5F7F610-DA2A-461F-ACD9-ECD498B346AB}" dt="2022-03-21T18:10:26.712" v="94" actId="20577"/>
          <ac:spMkLst>
            <pc:docMk/>
            <pc:sldMk cId="0" sldId="257"/>
            <ac:spMk id="2" creationId="{84DA97C5-A6C6-4034-965A-A88A808E6952}"/>
          </ac:spMkLst>
        </pc:spChg>
        <pc:graphicFrameChg chg="mod">
          <ac:chgData name="RUI JORGE SOARES RAMOS" userId="S::m20210640@novaims.unl.pt::43c977bf-b419-4efa-aca7-e77a31664dec" providerId="AD" clId="Web-{A5F7F610-DA2A-461F-ACD9-ECD498B346AB}" dt="2022-03-21T18:11:06.666" v="100" actId="1076"/>
          <ac:graphicFrameMkLst>
            <pc:docMk/>
            <pc:sldMk cId="0" sldId="257"/>
            <ac:graphicFrameMk id="17" creationId="{0B18DADB-CC5C-4329-875F-B65FF139A58E}"/>
          </ac:graphicFrameMkLst>
        </pc:graphicFrameChg>
        <pc:graphicFrameChg chg="mod">
          <ac:chgData name="RUI JORGE SOARES RAMOS" userId="S::m20210640@novaims.unl.pt::43c977bf-b419-4efa-aca7-e77a31664dec" providerId="AD" clId="Web-{A5F7F610-DA2A-461F-ACD9-ECD498B346AB}" dt="2022-03-21T18:10:55.494" v="98" actId="1076"/>
          <ac:graphicFrameMkLst>
            <pc:docMk/>
            <pc:sldMk cId="0" sldId="257"/>
            <ac:graphicFrameMk id="20" creationId="{FFBAA101-7CED-4464-848F-3BB658C6122A}"/>
          </ac:graphicFrameMkLst>
        </pc:graphicFrameChg>
      </pc:sldChg>
      <pc:sldChg chg="modSp">
        <pc:chgData name="RUI JORGE SOARES RAMOS" userId="S::m20210640@novaims.unl.pt::43c977bf-b419-4efa-aca7-e77a31664dec" providerId="AD" clId="Web-{A5F7F610-DA2A-461F-ACD9-ECD498B346AB}" dt="2022-03-21T18:09:33.977" v="84" actId="20577"/>
        <pc:sldMkLst>
          <pc:docMk/>
          <pc:sldMk cId="300545886" sldId="267"/>
        </pc:sldMkLst>
        <pc:spChg chg="mod">
          <ac:chgData name="RUI JORGE SOARES RAMOS" userId="S::m20210640@novaims.unl.pt::43c977bf-b419-4efa-aca7-e77a31664dec" providerId="AD" clId="Web-{A5F7F610-DA2A-461F-ACD9-ECD498B346AB}" dt="2022-03-21T18:09:33.977" v="84" actId="20577"/>
          <ac:spMkLst>
            <pc:docMk/>
            <pc:sldMk cId="300545886" sldId="267"/>
            <ac:spMk id="122" creationId="{00000000-0000-0000-0000-000000000000}"/>
          </ac:spMkLst>
        </pc:spChg>
      </pc:sldChg>
      <pc:sldChg chg="modSp">
        <pc:chgData name="RUI JORGE SOARES RAMOS" userId="S::m20210640@novaims.unl.pt::43c977bf-b419-4efa-aca7-e77a31664dec" providerId="AD" clId="Web-{A5F7F610-DA2A-461F-ACD9-ECD498B346AB}" dt="2022-03-21T18:23:30.294" v="110" actId="1076"/>
        <pc:sldMkLst>
          <pc:docMk/>
          <pc:sldMk cId="2917262002" sldId="276"/>
        </pc:sldMkLst>
        <pc:spChg chg="mod">
          <ac:chgData name="RUI JORGE SOARES RAMOS" userId="S::m20210640@novaims.unl.pt::43c977bf-b419-4efa-aca7-e77a31664dec" providerId="AD" clId="Web-{A5F7F610-DA2A-461F-ACD9-ECD498B346AB}" dt="2022-03-21T18:22:32.621" v="108" actId="1076"/>
          <ac:spMkLst>
            <pc:docMk/>
            <pc:sldMk cId="2917262002" sldId="276"/>
            <ac:spMk id="6" creationId="{72A733DE-543D-E127-FA55-7A65428F8211}"/>
          </ac:spMkLst>
        </pc:spChg>
        <pc:spChg chg="mod">
          <ac:chgData name="RUI JORGE SOARES RAMOS" userId="S::m20210640@novaims.unl.pt::43c977bf-b419-4efa-aca7-e77a31664dec" providerId="AD" clId="Web-{A5F7F610-DA2A-461F-ACD9-ECD498B346AB}" dt="2022-03-21T18:22:42.809" v="109" actId="1076"/>
          <ac:spMkLst>
            <pc:docMk/>
            <pc:sldMk cId="2917262002" sldId="276"/>
            <ac:spMk id="21" creationId="{DC1F6366-1C45-62F0-962E-48CC7A90E92B}"/>
          </ac:spMkLst>
        </pc:spChg>
        <pc:grpChg chg="mod">
          <ac:chgData name="RUI JORGE SOARES RAMOS" userId="S::m20210640@novaims.unl.pt::43c977bf-b419-4efa-aca7-e77a31664dec" providerId="AD" clId="Web-{A5F7F610-DA2A-461F-ACD9-ECD498B346AB}" dt="2022-03-21T18:23:30.294" v="110" actId="1076"/>
          <ac:grpSpMkLst>
            <pc:docMk/>
            <pc:sldMk cId="2917262002" sldId="276"/>
            <ac:grpSpMk id="8" creationId="{94414A3C-AC53-31A7-3466-D95E6CC88D2D}"/>
          </ac:grpSpMkLst>
        </pc:grpChg>
        <pc:picChg chg="mod">
          <ac:chgData name="RUI JORGE SOARES RAMOS" userId="S::m20210640@novaims.unl.pt::43c977bf-b419-4efa-aca7-e77a31664dec" providerId="AD" clId="Web-{A5F7F610-DA2A-461F-ACD9-ECD498B346AB}" dt="2022-03-21T18:22:04.667" v="107" actId="1076"/>
          <ac:picMkLst>
            <pc:docMk/>
            <pc:sldMk cId="2917262002" sldId="276"/>
            <ac:picMk id="7" creationId="{F30DCEE4-EA34-B04C-6EC9-DA8C94553B31}"/>
          </ac:picMkLst>
        </pc:picChg>
        <pc:picChg chg="mod">
          <ac:chgData name="RUI JORGE SOARES RAMOS" userId="S::m20210640@novaims.unl.pt::43c977bf-b419-4efa-aca7-e77a31664dec" providerId="AD" clId="Web-{A5F7F610-DA2A-461F-ACD9-ECD498B346AB}" dt="2022-03-21T18:21:52.386" v="104" actId="1076"/>
          <ac:picMkLst>
            <pc:docMk/>
            <pc:sldMk cId="2917262002" sldId="276"/>
            <ac:picMk id="12" creationId="{7A841153-1066-4DEF-8CDC-96CF6522F91E}"/>
          </ac:picMkLst>
        </pc:picChg>
      </pc:sldChg>
    </pc:docChg>
  </pc:docChgLst>
  <pc:docChgLst>
    <pc:chgData name="RUI JORGE SOARES RAMOS" userId="43c977bf-b419-4efa-aca7-e77a31664dec" providerId="ADAL" clId="{A487672B-7DC5-4E9D-AA61-F697BD03BB68}"/>
    <pc:docChg chg="undo custSel addSld delSld modSld">
      <pc:chgData name="RUI JORGE SOARES RAMOS" userId="43c977bf-b419-4efa-aca7-e77a31664dec" providerId="ADAL" clId="{A487672B-7DC5-4E9D-AA61-F697BD03BB68}" dt="2022-03-21T21:38:36.160" v="1886" actId="313"/>
      <pc:docMkLst>
        <pc:docMk/>
      </pc:docMkLst>
      <pc:sldChg chg="add del setBg">
        <pc:chgData name="RUI JORGE SOARES RAMOS" userId="43c977bf-b419-4efa-aca7-e77a31664dec" providerId="ADAL" clId="{A487672B-7DC5-4E9D-AA61-F697BD03BB68}" dt="2022-03-21T16:24:57.979" v="71" actId="47"/>
        <pc:sldMkLst>
          <pc:docMk/>
          <pc:sldMk cId="0" sldId="256"/>
        </pc:sldMkLst>
      </pc:sldChg>
      <pc:sldChg chg="addSp delSp modSp mod">
        <pc:chgData name="RUI JORGE SOARES RAMOS" userId="43c977bf-b419-4efa-aca7-e77a31664dec" providerId="ADAL" clId="{A487672B-7DC5-4E9D-AA61-F697BD03BB68}" dt="2022-03-21T21:38:36.160" v="1886" actId="313"/>
        <pc:sldMkLst>
          <pc:docMk/>
          <pc:sldMk cId="0" sldId="257"/>
        </pc:sldMkLst>
        <pc:spChg chg="mod ord">
          <ac:chgData name="RUI JORGE SOARES RAMOS" userId="43c977bf-b419-4efa-aca7-e77a31664dec" providerId="ADAL" clId="{A487672B-7DC5-4E9D-AA61-F697BD03BB68}" dt="2022-03-21T21:38:36.160" v="1886" actId="313"/>
          <ac:spMkLst>
            <pc:docMk/>
            <pc:sldMk cId="0" sldId="257"/>
            <ac:spMk id="2" creationId="{84DA97C5-A6C6-4034-965A-A88A808E6952}"/>
          </ac:spMkLst>
        </pc:spChg>
        <pc:spChg chg="add del mod">
          <ac:chgData name="RUI JORGE SOARES RAMOS" userId="43c977bf-b419-4efa-aca7-e77a31664dec" providerId="ADAL" clId="{A487672B-7DC5-4E9D-AA61-F697BD03BB68}" dt="2022-03-21T16:08:29.961" v="5" actId="478"/>
          <ac:spMkLst>
            <pc:docMk/>
            <pc:sldMk cId="0" sldId="257"/>
            <ac:spMk id="4" creationId="{1062D18B-569C-454E-A752-26E60391C468}"/>
          </ac:spMkLst>
        </pc:spChg>
        <pc:spChg chg="add del mod">
          <ac:chgData name="RUI JORGE SOARES RAMOS" userId="43c977bf-b419-4efa-aca7-e77a31664dec" providerId="ADAL" clId="{A487672B-7DC5-4E9D-AA61-F697BD03BB68}" dt="2022-03-21T16:08:57.651" v="13" actId="478"/>
          <ac:spMkLst>
            <pc:docMk/>
            <pc:sldMk cId="0" sldId="257"/>
            <ac:spMk id="6" creationId="{0A8DF556-88E2-4E53-AA91-504A7E8FB592}"/>
          </ac:spMkLst>
        </pc:spChg>
        <pc:spChg chg="add del mod">
          <ac:chgData name="RUI JORGE SOARES RAMOS" userId="43c977bf-b419-4efa-aca7-e77a31664dec" providerId="ADAL" clId="{A487672B-7DC5-4E9D-AA61-F697BD03BB68}" dt="2022-03-21T16:08:40.658" v="9" actId="478"/>
          <ac:spMkLst>
            <pc:docMk/>
            <pc:sldMk cId="0" sldId="257"/>
            <ac:spMk id="9" creationId="{F4E88B34-8B60-4364-875B-399BF31685B8}"/>
          </ac:spMkLst>
        </pc:spChg>
        <pc:spChg chg="add mod">
          <ac:chgData name="RUI JORGE SOARES RAMOS" userId="43c977bf-b419-4efa-aca7-e77a31664dec" providerId="ADAL" clId="{A487672B-7DC5-4E9D-AA61-F697BD03BB68}" dt="2022-03-21T17:29:50.239" v="1880" actId="1076"/>
          <ac:spMkLst>
            <pc:docMk/>
            <pc:sldMk cId="0" sldId="257"/>
            <ac:spMk id="13" creationId="{531D1107-942F-416F-B616-93DB3625A1F2}"/>
          </ac:spMkLst>
        </pc:spChg>
        <pc:spChg chg="add del mod">
          <ac:chgData name="RUI JORGE SOARES RAMOS" userId="43c977bf-b419-4efa-aca7-e77a31664dec" providerId="ADAL" clId="{A487672B-7DC5-4E9D-AA61-F697BD03BB68}" dt="2022-03-21T16:20:31.885" v="58" actId="1076"/>
          <ac:spMkLst>
            <pc:docMk/>
            <pc:sldMk cId="0" sldId="257"/>
            <ac:spMk id="119" creationId="{00000000-0000-0000-0000-000000000000}"/>
          </ac:spMkLst>
        </pc:spChg>
        <pc:spChg chg="del">
          <ac:chgData name="RUI JORGE SOARES RAMOS" userId="43c977bf-b419-4efa-aca7-e77a31664dec" providerId="ADAL" clId="{A487672B-7DC5-4E9D-AA61-F697BD03BB68}" dt="2022-03-21T16:08:24.043" v="4" actId="478"/>
          <ac:spMkLst>
            <pc:docMk/>
            <pc:sldMk cId="0" sldId="257"/>
            <ac:spMk id="120" creationId="{00000000-0000-0000-0000-000000000000}"/>
          </ac:spMkLst>
        </pc:spChg>
        <pc:spChg chg="del">
          <ac:chgData name="RUI JORGE SOARES RAMOS" userId="43c977bf-b419-4efa-aca7-e77a31664dec" providerId="ADAL" clId="{A487672B-7DC5-4E9D-AA61-F697BD03BB68}" dt="2022-03-21T16:08:46.132" v="10" actId="478"/>
          <ac:spMkLst>
            <pc:docMk/>
            <pc:sldMk cId="0" sldId="257"/>
            <ac:spMk id="122" creationId="{00000000-0000-0000-0000-000000000000}"/>
          </ac:spMkLst>
        </pc:spChg>
        <pc:graphicFrameChg chg="del">
          <ac:chgData name="RUI JORGE SOARES RAMOS" userId="43c977bf-b419-4efa-aca7-e77a31664dec" providerId="ADAL" clId="{A487672B-7DC5-4E9D-AA61-F697BD03BB68}" dt="2022-03-21T16:10:15.095" v="17" actId="478"/>
          <ac:graphicFrameMkLst>
            <pc:docMk/>
            <pc:sldMk cId="0" sldId="257"/>
            <ac:graphicFrameMk id="3" creationId="{6531AE07-38BA-4A73-A204-3464EC9634FD}"/>
          </ac:graphicFrameMkLst>
        </pc:graphicFrameChg>
        <pc:graphicFrameChg chg="add del mod modGraphic">
          <ac:chgData name="RUI JORGE SOARES RAMOS" userId="43c977bf-b419-4efa-aca7-e77a31664dec" providerId="ADAL" clId="{A487672B-7DC5-4E9D-AA61-F697BD03BB68}" dt="2022-03-21T16:11:06.041" v="57" actId="478"/>
          <ac:graphicFrameMkLst>
            <pc:docMk/>
            <pc:sldMk cId="0" sldId="257"/>
            <ac:graphicFrameMk id="7" creationId="{090C09A0-90B7-4329-A7C8-821E54350967}"/>
          </ac:graphicFrameMkLst>
        </pc:graphicFrameChg>
        <pc:graphicFrameChg chg="add del mod">
          <ac:chgData name="RUI JORGE SOARES RAMOS" userId="43c977bf-b419-4efa-aca7-e77a31664dec" providerId="ADAL" clId="{A487672B-7DC5-4E9D-AA61-F697BD03BB68}" dt="2022-03-21T16:23:46.125" v="66" actId="478"/>
          <ac:graphicFrameMkLst>
            <pc:docMk/>
            <pc:sldMk cId="0" sldId="257"/>
            <ac:graphicFrameMk id="16" creationId="{0B18DADB-CC5C-4329-875F-B65FF139A58E}"/>
          </ac:graphicFrameMkLst>
        </pc:graphicFrameChg>
        <pc:graphicFrameChg chg="add mod">
          <ac:chgData name="RUI JORGE SOARES RAMOS" userId="43c977bf-b419-4efa-aca7-e77a31664dec" providerId="ADAL" clId="{A487672B-7DC5-4E9D-AA61-F697BD03BB68}" dt="2022-03-21T17:02:42.485" v="853" actId="1076"/>
          <ac:graphicFrameMkLst>
            <pc:docMk/>
            <pc:sldMk cId="0" sldId="257"/>
            <ac:graphicFrameMk id="17" creationId="{0B18DADB-CC5C-4329-875F-B65FF139A58E}"/>
          </ac:graphicFrameMkLst>
        </pc:graphicFrameChg>
        <pc:graphicFrameChg chg="add del mod">
          <ac:chgData name="RUI JORGE SOARES RAMOS" userId="43c977bf-b419-4efa-aca7-e77a31664dec" providerId="ADAL" clId="{A487672B-7DC5-4E9D-AA61-F697BD03BB68}" dt="2022-03-21T16:57:31.756" v="430" actId="21"/>
          <ac:graphicFrameMkLst>
            <pc:docMk/>
            <pc:sldMk cId="0" sldId="257"/>
            <ac:graphicFrameMk id="19" creationId="{517DF22E-F83C-4E62-B9DB-C1FBB9F90352}"/>
          </ac:graphicFrameMkLst>
        </pc:graphicFrameChg>
        <pc:graphicFrameChg chg="add mod ord">
          <ac:chgData name="RUI JORGE SOARES RAMOS" userId="43c977bf-b419-4efa-aca7-e77a31664dec" providerId="ADAL" clId="{A487672B-7DC5-4E9D-AA61-F697BD03BB68}" dt="2022-03-21T17:02:37.628" v="852" actId="1076"/>
          <ac:graphicFrameMkLst>
            <pc:docMk/>
            <pc:sldMk cId="0" sldId="257"/>
            <ac:graphicFrameMk id="20" creationId="{FFBAA101-7CED-4464-848F-3BB658C6122A}"/>
          </ac:graphicFrameMkLst>
        </pc:graphicFrameChg>
        <pc:picChg chg="add del mod">
          <ac:chgData name="RUI JORGE SOARES RAMOS" userId="43c977bf-b419-4efa-aca7-e77a31664dec" providerId="ADAL" clId="{A487672B-7DC5-4E9D-AA61-F697BD03BB68}" dt="2022-03-21T16:21:11.694" v="63" actId="478"/>
          <ac:picMkLst>
            <pc:docMk/>
            <pc:sldMk cId="0" sldId="257"/>
            <ac:picMk id="10" creationId="{F1203D33-FBE3-4E64-A488-EF66EA46ADAD}"/>
          </ac:picMkLst>
        </pc:picChg>
      </pc:sldChg>
      <pc:sldChg chg="del">
        <pc:chgData name="RUI JORGE SOARES RAMOS" userId="43c977bf-b419-4efa-aca7-e77a31664dec" providerId="ADAL" clId="{A487672B-7DC5-4E9D-AA61-F697BD03BB68}" dt="2022-03-21T16:07:52.589" v="3" actId="47"/>
        <pc:sldMkLst>
          <pc:docMk/>
          <pc:sldMk cId="43192418" sldId="259"/>
        </pc:sldMkLst>
      </pc:sldChg>
      <pc:sldChg chg="modSp add mod setBg">
        <pc:chgData name="RUI JORGE SOARES RAMOS" userId="43c977bf-b419-4efa-aca7-e77a31664dec" providerId="ADAL" clId="{A487672B-7DC5-4E9D-AA61-F697BD03BB68}" dt="2022-03-21T18:31:40.010" v="1885" actId="255"/>
        <pc:sldMkLst>
          <pc:docMk/>
          <pc:sldMk cId="300545886" sldId="267"/>
        </pc:sldMkLst>
        <pc:spChg chg="mod">
          <ac:chgData name="RUI JORGE SOARES RAMOS" userId="43c977bf-b419-4efa-aca7-e77a31664dec" providerId="ADAL" clId="{A487672B-7DC5-4E9D-AA61-F697BD03BB68}" dt="2022-03-21T18:31:40.010" v="1885" actId="255"/>
          <ac:spMkLst>
            <pc:docMk/>
            <pc:sldMk cId="300545886" sldId="267"/>
            <ac:spMk id="122" creationId="{00000000-0000-0000-0000-000000000000}"/>
          </ac:spMkLst>
        </pc:spChg>
      </pc:sldChg>
      <pc:sldChg chg="add setBg">
        <pc:chgData name="RUI JORGE SOARES RAMOS" userId="43c977bf-b419-4efa-aca7-e77a31664dec" providerId="ADAL" clId="{A487672B-7DC5-4E9D-AA61-F697BD03BB68}" dt="2022-03-21T16:07:41.310" v="2"/>
        <pc:sldMkLst>
          <pc:docMk/>
          <pc:sldMk cId="0" sldId="268"/>
        </pc:sldMkLst>
      </pc:sldChg>
      <pc:sldChg chg="addSp delSp modSp add mod">
        <pc:chgData name="RUI JORGE SOARES RAMOS" userId="43c977bf-b419-4efa-aca7-e77a31664dec" providerId="ADAL" clId="{A487672B-7DC5-4E9D-AA61-F697BD03BB68}" dt="2022-03-21T17:29:21.906" v="1875" actId="21"/>
        <pc:sldMkLst>
          <pc:docMk/>
          <pc:sldMk cId="1476318159" sldId="271"/>
        </pc:sldMkLst>
        <pc:spChg chg="add del mod">
          <ac:chgData name="RUI JORGE SOARES RAMOS" userId="43c977bf-b419-4efa-aca7-e77a31664dec" providerId="ADAL" clId="{A487672B-7DC5-4E9D-AA61-F697BD03BB68}" dt="2022-03-21T16:53:02.164" v="271"/>
          <ac:spMkLst>
            <pc:docMk/>
            <pc:sldMk cId="1476318159" sldId="271"/>
            <ac:spMk id="11" creationId="{B4BB96CE-D7C9-491C-8827-7BA2BF58312C}"/>
          </ac:spMkLst>
        </pc:spChg>
        <pc:spChg chg="add del mod">
          <ac:chgData name="RUI JORGE SOARES RAMOS" userId="43c977bf-b419-4efa-aca7-e77a31664dec" providerId="ADAL" clId="{A487672B-7DC5-4E9D-AA61-F697BD03BB68}" dt="2022-03-21T16:53:02.165" v="273"/>
          <ac:spMkLst>
            <pc:docMk/>
            <pc:sldMk cId="1476318159" sldId="271"/>
            <ac:spMk id="12" creationId="{97C3B7D8-C8E9-4F64-AEB6-3F666B5A5C09}"/>
          </ac:spMkLst>
        </pc:spChg>
        <pc:spChg chg="mod">
          <ac:chgData name="RUI JORGE SOARES RAMOS" userId="43c977bf-b419-4efa-aca7-e77a31664dec" providerId="ADAL" clId="{A487672B-7DC5-4E9D-AA61-F697BD03BB68}" dt="2022-03-21T16:55:11.889" v="284" actId="1076"/>
          <ac:spMkLst>
            <pc:docMk/>
            <pc:sldMk cId="1476318159" sldId="271"/>
            <ac:spMk id="119" creationId="{00000000-0000-0000-0000-000000000000}"/>
          </ac:spMkLst>
        </pc:spChg>
        <pc:graphicFrameChg chg="add del mod">
          <ac:chgData name="RUI JORGE SOARES RAMOS" userId="43c977bf-b419-4efa-aca7-e77a31664dec" providerId="ADAL" clId="{A487672B-7DC5-4E9D-AA61-F697BD03BB68}" dt="2022-03-21T16:30:45.501" v="182" actId="478"/>
          <ac:graphicFrameMkLst>
            <pc:docMk/>
            <pc:sldMk cId="1476318159" sldId="271"/>
            <ac:graphicFrameMk id="7" creationId="{467F14CE-8946-43F9-84A2-9EF55BD2D9B5}"/>
          </ac:graphicFrameMkLst>
        </pc:graphicFrameChg>
        <pc:graphicFrameChg chg="add del mod">
          <ac:chgData name="RUI JORGE SOARES RAMOS" userId="43c977bf-b419-4efa-aca7-e77a31664dec" providerId="ADAL" clId="{A487672B-7DC5-4E9D-AA61-F697BD03BB68}" dt="2022-03-21T16:31:18.302" v="185" actId="478"/>
          <ac:graphicFrameMkLst>
            <pc:docMk/>
            <pc:sldMk cId="1476318159" sldId="271"/>
            <ac:graphicFrameMk id="8" creationId="{467F14CE-8946-43F9-84A2-9EF55BD2D9B5}"/>
          </ac:graphicFrameMkLst>
        </pc:graphicFrameChg>
        <pc:graphicFrameChg chg="add del mod">
          <ac:chgData name="RUI JORGE SOARES RAMOS" userId="43c977bf-b419-4efa-aca7-e77a31664dec" providerId="ADAL" clId="{A487672B-7DC5-4E9D-AA61-F697BD03BB68}" dt="2022-03-21T16:42:00.799" v="197" actId="21"/>
          <ac:graphicFrameMkLst>
            <pc:docMk/>
            <pc:sldMk cId="1476318159" sldId="271"/>
            <ac:graphicFrameMk id="9" creationId="{467F14CE-8946-43F9-84A2-9EF55BD2D9B5}"/>
          </ac:graphicFrameMkLst>
        </pc:graphicFrameChg>
        <pc:graphicFrameChg chg="del">
          <ac:chgData name="RUI JORGE SOARES RAMOS" userId="43c977bf-b419-4efa-aca7-e77a31664dec" providerId="ADAL" clId="{A487672B-7DC5-4E9D-AA61-F697BD03BB68}" dt="2022-03-21T16:30:02.283" v="179" actId="478"/>
          <ac:graphicFrameMkLst>
            <pc:docMk/>
            <pc:sldMk cId="1476318159" sldId="271"/>
            <ac:graphicFrameMk id="17" creationId="{0B18DADB-CC5C-4329-875F-B65FF139A58E}"/>
          </ac:graphicFrameMkLst>
        </pc:graphicFrameChg>
        <pc:picChg chg="add del mod">
          <ac:chgData name="RUI JORGE SOARES RAMOS" userId="43c977bf-b419-4efa-aca7-e77a31664dec" providerId="ADAL" clId="{A487672B-7DC5-4E9D-AA61-F697BD03BB68}" dt="2022-03-21T16:47:19.892" v="256" actId="478"/>
          <ac:picMkLst>
            <pc:docMk/>
            <pc:sldMk cId="1476318159" sldId="271"/>
            <ac:picMk id="4" creationId="{A05B983D-AF2A-451B-ACFF-BEA1546A44C1}"/>
          </ac:picMkLst>
        </pc:picChg>
        <pc:picChg chg="add del mod">
          <ac:chgData name="RUI JORGE SOARES RAMOS" userId="43c977bf-b419-4efa-aca7-e77a31664dec" providerId="ADAL" clId="{A487672B-7DC5-4E9D-AA61-F697BD03BB68}" dt="2022-03-21T16:54:04.557" v="277" actId="478"/>
          <ac:picMkLst>
            <pc:docMk/>
            <pc:sldMk cId="1476318159" sldId="271"/>
            <ac:picMk id="6" creationId="{03F1C449-3E67-4F9E-B201-51ADF82AF0AC}"/>
          </ac:picMkLst>
        </pc:picChg>
        <pc:picChg chg="add del mod">
          <ac:chgData name="RUI JORGE SOARES RAMOS" userId="43c977bf-b419-4efa-aca7-e77a31664dec" providerId="ADAL" clId="{A487672B-7DC5-4E9D-AA61-F697BD03BB68}" dt="2022-03-21T16:55:02.256" v="281" actId="478"/>
          <ac:picMkLst>
            <pc:docMk/>
            <pc:sldMk cId="1476318159" sldId="271"/>
            <ac:picMk id="15" creationId="{CF0182E3-23CB-4A3C-B6BD-93BCBD74B779}"/>
          </ac:picMkLst>
        </pc:picChg>
        <pc:picChg chg="add del mod">
          <ac:chgData name="RUI JORGE SOARES RAMOS" userId="43c977bf-b419-4efa-aca7-e77a31664dec" providerId="ADAL" clId="{A487672B-7DC5-4E9D-AA61-F697BD03BB68}" dt="2022-03-21T17:29:21.906" v="1875" actId="21"/>
          <ac:picMkLst>
            <pc:docMk/>
            <pc:sldMk cId="1476318159" sldId="271"/>
            <ac:picMk id="18" creationId="{D0D5E144-EFB2-4C86-B99A-D994715179B3}"/>
          </ac:picMkLst>
        </pc:picChg>
      </pc:sldChg>
      <pc:sldChg chg="addSp delSp add del mod">
        <pc:chgData name="RUI JORGE SOARES RAMOS" userId="43c977bf-b419-4efa-aca7-e77a31664dec" providerId="ADAL" clId="{A487672B-7DC5-4E9D-AA61-F697BD03BB68}" dt="2022-03-21T16:29:55.631" v="177" actId="47"/>
        <pc:sldMkLst>
          <pc:docMk/>
          <pc:sldMk cId="2726715394" sldId="271"/>
        </pc:sldMkLst>
        <pc:spChg chg="add del">
          <ac:chgData name="RUI JORGE SOARES RAMOS" userId="43c977bf-b419-4efa-aca7-e77a31664dec" providerId="ADAL" clId="{A487672B-7DC5-4E9D-AA61-F697BD03BB68}" dt="2022-03-21T16:29:50.584" v="176" actId="478"/>
          <ac:spMkLst>
            <pc:docMk/>
            <pc:sldMk cId="2726715394" sldId="271"/>
            <ac:spMk id="119" creationId="{00000000-0000-0000-0000-000000000000}"/>
          </ac:spMkLst>
        </pc:spChg>
        <pc:graphicFrameChg chg="add del">
          <ac:chgData name="RUI JORGE SOARES RAMOS" userId="43c977bf-b419-4efa-aca7-e77a31664dec" providerId="ADAL" clId="{A487672B-7DC5-4E9D-AA61-F697BD03BB68}" dt="2022-03-21T16:29:45.674" v="174" actId="478"/>
          <ac:graphicFrameMkLst>
            <pc:docMk/>
            <pc:sldMk cId="2726715394" sldId="271"/>
            <ac:graphicFrameMk id="17" creationId="{0B18DADB-CC5C-4329-875F-B65FF139A58E}"/>
          </ac:graphicFrameMkLst>
        </pc:graphicFrameChg>
      </pc:sldChg>
      <pc:sldChg chg="addSp delSp modSp add mod">
        <pc:chgData name="RUI JORGE SOARES RAMOS" userId="43c977bf-b419-4efa-aca7-e77a31664dec" providerId="ADAL" clId="{A487672B-7DC5-4E9D-AA61-F697BD03BB68}" dt="2022-03-21T16:41:50.320" v="196" actId="478"/>
        <pc:sldMkLst>
          <pc:docMk/>
          <pc:sldMk cId="3433067198" sldId="272"/>
        </pc:sldMkLst>
        <pc:spChg chg="mod">
          <ac:chgData name="RUI JORGE SOARES RAMOS" userId="43c977bf-b419-4efa-aca7-e77a31664dec" providerId="ADAL" clId="{A487672B-7DC5-4E9D-AA61-F697BD03BB68}" dt="2022-03-21T16:35:23.486" v="195" actId="1076"/>
          <ac:spMkLst>
            <pc:docMk/>
            <pc:sldMk cId="3433067198" sldId="272"/>
            <ac:spMk id="13" creationId="{531D1107-942F-416F-B616-93DB3625A1F2}"/>
          </ac:spMkLst>
        </pc:spChg>
        <pc:graphicFrameChg chg="add del mod">
          <ac:chgData name="RUI JORGE SOARES RAMOS" userId="43c977bf-b419-4efa-aca7-e77a31664dec" providerId="ADAL" clId="{A487672B-7DC5-4E9D-AA61-F697BD03BB68}" dt="2022-03-21T16:35:09.352" v="192" actId="478"/>
          <ac:graphicFrameMkLst>
            <pc:docMk/>
            <pc:sldMk cId="3433067198" sldId="272"/>
            <ac:graphicFrameMk id="8" creationId="{62387DA4-B269-4042-B602-1D5D450F82E7}"/>
          </ac:graphicFrameMkLst>
        </pc:graphicFrameChg>
        <pc:graphicFrameChg chg="del">
          <ac:chgData name="RUI JORGE SOARES RAMOS" userId="43c977bf-b419-4efa-aca7-e77a31664dec" providerId="ADAL" clId="{A487672B-7DC5-4E9D-AA61-F697BD03BB68}" dt="2022-03-21T16:31:55.766" v="190" actId="478"/>
          <ac:graphicFrameMkLst>
            <pc:docMk/>
            <pc:sldMk cId="3433067198" sldId="272"/>
            <ac:graphicFrameMk id="9" creationId="{467F14CE-8946-43F9-84A2-9EF55BD2D9B5}"/>
          </ac:graphicFrameMkLst>
        </pc:graphicFrameChg>
        <pc:graphicFrameChg chg="add del mod">
          <ac:chgData name="RUI JORGE SOARES RAMOS" userId="43c977bf-b419-4efa-aca7-e77a31664dec" providerId="ADAL" clId="{A487672B-7DC5-4E9D-AA61-F697BD03BB68}" dt="2022-03-21T16:41:50.320" v="196" actId="478"/>
          <ac:graphicFrameMkLst>
            <pc:docMk/>
            <pc:sldMk cId="3433067198" sldId="272"/>
            <ac:graphicFrameMk id="10" creationId="{62387DA4-B269-4042-B602-1D5D450F82E7}"/>
          </ac:graphicFrameMkLst>
        </pc:graphicFrameChg>
      </pc:sldChg>
      <pc:sldChg chg="addSp delSp modSp add mod">
        <pc:chgData name="RUI JORGE SOARES RAMOS" userId="43c977bf-b419-4efa-aca7-e77a31664dec" providerId="ADAL" clId="{A487672B-7DC5-4E9D-AA61-F697BD03BB68}" dt="2022-03-21T17:30:57.489" v="1884" actId="1076"/>
        <pc:sldMkLst>
          <pc:docMk/>
          <pc:sldMk cId="15167819" sldId="276"/>
        </pc:sldMkLst>
        <pc:spChg chg="mod">
          <ac:chgData name="RUI JORGE SOARES RAMOS" userId="43c977bf-b419-4efa-aca7-e77a31664dec" providerId="ADAL" clId="{A487672B-7DC5-4E9D-AA61-F697BD03BB68}" dt="2022-03-21T17:29:55.587" v="1881" actId="20577"/>
          <ac:spMkLst>
            <pc:docMk/>
            <pc:sldMk cId="15167819" sldId="276"/>
            <ac:spMk id="2" creationId="{84DA97C5-A6C6-4034-965A-A88A808E6952}"/>
          </ac:spMkLst>
        </pc:spChg>
        <pc:graphicFrameChg chg="del">
          <ac:chgData name="RUI JORGE SOARES RAMOS" userId="43c977bf-b419-4efa-aca7-e77a31664dec" providerId="ADAL" clId="{A487672B-7DC5-4E9D-AA61-F697BD03BB68}" dt="2022-03-21T17:01:50.604" v="842" actId="478"/>
          <ac:graphicFrameMkLst>
            <pc:docMk/>
            <pc:sldMk cId="15167819" sldId="276"/>
            <ac:graphicFrameMk id="17" creationId="{0B18DADB-CC5C-4329-875F-B65FF139A58E}"/>
          </ac:graphicFrameMkLst>
        </pc:graphicFrameChg>
        <pc:graphicFrameChg chg="del">
          <ac:chgData name="RUI JORGE SOARES RAMOS" userId="43c977bf-b419-4efa-aca7-e77a31664dec" providerId="ADAL" clId="{A487672B-7DC5-4E9D-AA61-F697BD03BB68}" dt="2022-03-21T17:02:05.821" v="843" actId="21"/>
          <ac:graphicFrameMkLst>
            <pc:docMk/>
            <pc:sldMk cId="15167819" sldId="276"/>
            <ac:graphicFrameMk id="19" creationId="{517DF22E-F83C-4E62-B9DB-C1FBB9F90352}"/>
          </ac:graphicFrameMkLst>
        </pc:graphicFrameChg>
        <pc:picChg chg="add mod">
          <ac:chgData name="RUI JORGE SOARES RAMOS" userId="43c977bf-b419-4efa-aca7-e77a31664dec" providerId="ADAL" clId="{A487672B-7DC5-4E9D-AA61-F697BD03BB68}" dt="2022-03-21T17:30:57.489" v="1884" actId="1076"/>
          <ac:picMkLst>
            <pc:docMk/>
            <pc:sldMk cId="15167819" sldId="276"/>
            <ac:picMk id="9" creationId="{BD3F15D5-7CE4-4D6D-983D-8ABF17B2D655}"/>
          </ac:picMkLst>
        </pc:picChg>
      </pc:sldChg>
      <pc:sldMasterChg chg="delSldLayout">
        <pc:chgData name="RUI JORGE SOARES RAMOS" userId="43c977bf-b419-4efa-aca7-e77a31664dec" providerId="ADAL" clId="{A487672B-7DC5-4E9D-AA61-F697BD03BB68}" dt="2022-03-21T16:24:57.979" v="71" actId="47"/>
        <pc:sldMasterMkLst>
          <pc:docMk/>
          <pc:sldMasterMk cId="0" sldId="2147483660"/>
        </pc:sldMasterMkLst>
        <pc:sldLayoutChg chg="del">
          <pc:chgData name="RUI JORGE SOARES RAMOS" userId="43c977bf-b419-4efa-aca7-e77a31664dec" providerId="ADAL" clId="{A487672B-7DC5-4E9D-AA61-F697BD03BB68}" dt="2022-03-21T16:24:57.979" v="71" actId="47"/>
          <pc:sldLayoutMkLst>
            <pc:docMk/>
            <pc:sldMasterMk cId="0" sldId="2147483660"/>
            <pc:sldLayoutMk cId="0" sldId="2147483648"/>
          </pc:sldLayoutMkLst>
        </pc:sldLayoutChg>
      </pc:sldMasterChg>
    </pc:docChg>
  </pc:docChgLst>
  <pc:docChgLst>
    <pc:chgData name="Rui Ramos" userId="e432b843b3baf59d" providerId="LiveId" clId="{0429DDA2-70D5-4D25-BB86-970DCDB20A1B}"/>
    <pc:docChg chg="custSel addSld modSld">
      <pc:chgData name="Rui Ramos" userId="e432b843b3baf59d" providerId="LiveId" clId="{0429DDA2-70D5-4D25-BB86-970DCDB20A1B}" dt="2022-03-21T15:04:21.060" v="108" actId="20577"/>
      <pc:docMkLst>
        <pc:docMk/>
      </pc:docMkLst>
      <pc:sldChg chg="addSp delSp modSp mod">
        <pc:chgData name="Rui Ramos" userId="e432b843b3baf59d" providerId="LiveId" clId="{0429DDA2-70D5-4D25-BB86-970DCDB20A1B}" dt="2022-03-21T15:04:21.060" v="108" actId="20577"/>
        <pc:sldMkLst>
          <pc:docMk/>
          <pc:sldMk cId="0" sldId="257"/>
        </pc:sldMkLst>
        <pc:spChg chg="mod">
          <ac:chgData name="Rui Ramos" userId="e432b843b3baf59d" providerId="LiveId" clId="{0429DDA2-70D5-4D25-BB86-970DCDB20A1B}" dt="2022-03-21T15:04:21.060" v="108" actId="20577"/>
          <ac:spMkLst>
            <pc:docMk/>
            <pc:sldMk cId="0" sldId="257"/>
            <ac:spMk id="122" creationId="{00000000-0000-0000-0000-000000000000}"/>
          </ac:spMkLst>
        </pc:spChg>
        <pc:graphicFrameChg chg="add del mod modGraphic">
          <ac:chgData name="Rui Ramos" userId="e432b843b3baf59d" providerId="LiveId" clId="{0429DDA2-70D5-4D25-BB86-970DCDB20A1B}" dt="2022-03-21T15:02:52.756" v="102" actId="478"/>
          <ac:graphicFrameMkLst>
            <pc:docMk/>
            <pc:sldMk cId="0" sldId="257"/>
            <ac:graphicFrameMk id="2" creationId="{AAC9D65D-3BE1-4BEB-ACEB-9115D5BD8A64}"/>
          </ac:graphicFrameMkLst>
        </pc:graphicFrameChg>
        <pc:graphicFrameChg chg="add mod modGraphic">
          <ac:chgData name="Rui Ramos" userId="e432b843b3baf59d" providerId="LiveId" clId="{0429DDA2-70D5-4D25-BB86-970DCDB20A1B}" dt="2022-03-21T15:04:14.805" v="107" actId="1076"/>
          <ac:graphicFrameMkLst>
            <pc:docMk/>
            <pc:sldMk cId="0" sldId="257"/>
            <ac:graphicFrameMk id="3" creationId="{6531AE07-38BA-4A73-A204-3464EC9634FD}"/>
          </ac:graphicFrameMkLst>
        </pc:graphicFrameChg>
        <pc:graphicFrameChg chg="add del mod">
          <ac:chgData name="Rui Ramos" userId="e432b843b3baf59d" providerId="LiveId" clId="{0429DDA2-70D5-4D25-BB86-970DCDB20A1B}" dt="2022-03-21T15:02:43.345" v="99" actId="478"/>
          <ac:graphicFrameMkLst>
            <pc:docMk/>
            <pc:sldMk cId="0" sldId="257"/>
            <ac:graphicFrameMk id="7" creationId="{96AFC8AB-6536-476D-B349-88586131F299}"/>
          </ac:graphicFrameMkLst>
        </pc:graphicFrameChg>
      </pc:sldChg>
      <pc:sldChg chg="add">
        <pc:chgData name="Rui Ramos" userId="e432b843b3baf59d" providerId="LiveId" clId="{0429DDA2-70D5-4D25-BB86-970DCDB20A1B}" dt="2022-03-21T14:59:02.143" v="0" actId="2890"/>
        <pc:sldMkLst>
          <pc:docMk/>
          <pc:sldMk cId="43192418" sldId="259"/>
        </pc:sldMkLst>
      </pc:sldChg>
    </pc:docChg>
  </pc:docChgLst>
  <pc:docChgLst>
    <pc:chgData name="Emanuele Aldera" userId="S::m20210617@novaims.unl.pt::66adac57-4caf-4dfc-80f9-90c354e62a25" providerId="AD" clId="Web-{B38AFFBD-8821-421D-AE88-C17EE20C3381}"/>
    <pc:docChg chg="modSld">
      <pc:chgData name="Emanuele Aldera" userId="S::m20210617@novaims.unl.pt::66adac57-4caf-4dfc-80f9-90c354e62a25" providerId="AD" clId="Web-{B38AFFBD-8821-421D-AE88-C17EE20C3381}" dt="2022-03-21T20:31:28.350" v="21" actId="20577"/>
      <pc:docMkLst>
        <pc:docMk/>
      </pc:docMkLst>
      <pc:sldChg chg="modSp">
        <pc:chgData name="Emanuele Aldera" userId="S::m20210617@novaims.unl.pt::66adac57-4caf-4dfc-80f9-90c354e62a25" providerId="AD" clId="Web-{B38AFFBD-8821-421D-AE88-C17EE20C3381}" dt="2022-03-21T20:27:49.923" v="16" actId="20577"/>
        <pc:sldMkLst>
          <pc:docMk/>
          <pc:sldMk cId="0" sldId="257"/>
        </pc:sldMkLst>
        <pc:spChg chg="mod">
          <ac:chgData name="Emanuele Aldera" userId="S::m20210617@novaims.unl.pt::66adac57-4caf-4dfc-80f9-90c354e62a25" providerId="AD" clId="Web-{B38AFFBD-8821-421D-AE88-C17EE20C3381}" dt="2022-03-21T20:27:49.923" v="16" actId="20577"/>
          <ac:spMkLst>
            <pc:docMk/>
            <pc:sldMk cId="0" sldId="257"/>
            <ac:spMk id="2" creationId="{84DA97C5-A6C6-4034-965A-A88A808E6952}"/>
          </ac:spMkLst>
        </pc:spChg>
      </pc:sldChg>
      <pc:sldChg chg="modSp">
        <pc:chgData name="Emanuele Aldera" userId="S::m20210617@novaims.unl.pt::66adac57-4caf-4dfc-80f9-90c354e62a25" providerId="AD" clId="Web-{B38AFFBD-8821-421D-AE88-C17EE20C3381}" dt="2022-03-21T20:26:26.077" v="3" actId="20577"/>
        <pc:sldMkLst>
          <pc:docMk/>
          <pc:sldMk cId="300545886" sldId="267"/>
        </pc:sldMkLst>
        <pc:spChg chg="mod">
          <ac:chgData name="Emanuele Aldera" userId="S::m20210617@novaims.unl.pt::66adac57-4caf-4dfc-80f9-90c354e62a25" providerId="AD" clId="Web-{B38AFFBD-8821-421D-AE88-C17EE20C3381}" dt="2022-03-21T20:26:26.077" v="3" actId="20577"/>
          <ac:spMkLst>
            <pc:docMk/>
            <pc:sldMk cId="300545886" sldId="267"/>
            <ac:spMk id="122" creationId="{00000000-0000-0000-0000-000000000000}"/>
          </ac:spMkLst>
        </pc:spChg>
      </pc:sldChg>
      <pc:sldChg chg="modSp">
        <pc:chgData name="Emanuele Aldera" userId="S::m20210617@novaims.unl.pt::66adac57-4caf-4dfc-80f9-90c354e62a25" providerId="AD" clId="Web-{B38AFFBD-8821-421D-AE88-C17EE20C3381}" dt="2022-03-21T20:27:16.375" v="10" actId="20577"/>
        <pc:sldMkLst>
          <pc:docMk/>
          <pc:sldMk cId="0" sldId="268"/>
        </pc:sldMkLst>
        <pc:spChg chg="mod">
          <ac:chgData name="Emanuele Aldera" userId="S::m20210617@novaims.unl.pt::66adac57-4caf-4dfc-80f9-90c354e62a25" providerId="AD" clId="Web-{B38AFFBD-8821-421D-AE88-C17EE20C3381}" dt="2022-03-21T20:27:16.375" v="10" actId="20577"/>
          <ac:spMkLst>
            <pc:docMk/>
            <pc:sldMk cId="0" sldId="268"/>
            <ac:spMk id="122" creationId="{00000000-0000-0000-0000-000000000000}"/>
          </ac:spMkLst>
        </pc:spChg>
      </pc:sldChg>
      <pc:sldChg chg="modSp">
        <pc:chgData name="Emanuele Aldera" userId="S::m20210617@novaims.unl.pt::66adac57-4caf-4dfc-80f9-90c354e62a25" providerId="AD" clId="Web-{B38AFFBD-8821-421D-AE88-C17EE20C3381}" dt="2022-03-21T20:25:29.450" v="1" actId="20577"/>
        <pc:sldMkLst>
          <pc:docMk/>
          <pc:sldMk cId="2709412505" sldId="270"/>
        </pc:sldMkLst>
        <pc:spChg chg="mod">
          <ac:chgData name="Emanuele Aldera" userId="S::m20210617@novaims.unl.pt::66adac57-4caf-4dfc-80f9-90c354e62a25" providerId="AD" clId="Web-{B38AFFBD-8821-421D-AE88-C17EE20C3381}" dt="2022-03-21T20:25:29.450" v="1" actId="20577"/>
          <ac:spMkLst>
            <pc:docMk/>
            <pc:sldMk cId="2709412505" sldId="270"/>
            <ac:spMk id="2" creationId="{9622F841-69FE-4E02-857F-17520E4006A7}"/>
          </ac:spMkLst>
        </pc:spChg>
      </pc:sldChg>
      <pc:sldChg chg="modSp">
        <pc:chgData name="Emanuele Aldera" userId="S::m20210617@novaims.unl.pt::66adac57-4caf-4dfc-80f9-90c354e62a25" providerId="AD" clId="Web-{B38AFFBD-8821-421D-AE88-C17EE20C3381}" dt="2022-03-21T20:30:35.240" v="19" actId="20577"/>
        <pc:sldMkLst>
          <pc:docMk/>
          <pc:sldMk cId="110011134" sldId="273"/>
        </pc:sldMkLst>
        <pc:spChg chg="mod">
          <ac:chgData name="Emanuele Aldera" userId="S::m20210617@novaims.unl.pt::66adac57-4caf-4dfc-80f9-90c354e62a25" providerId="AD" clId="Web-{B38AFFBD-8821-421D-AE88-C17EE20C3381}" dt="2022-03-21T20:30:35.240" v="19" actId="20577"/>
          <ac:spMkLst>
            <pc:docMk/>
            <pc:sldMk cId="110011134" sldId="273"/>
            <ac:spMk id="9" creationId="{03908D06-62A8-4DD5-8F92-CACA84523E42}"/>
          </ac:spMkLst>
        </pc:spChg>
      </pc:sldChg>
      <pc:sldChg chg="modSp">
        <pc:chgData name="Emanuele Aldera" userId="S::m20210617@novaims.unl.pt::66adac57-4caf-4dfc-80f9-90c354e62a25" providerId="AD" clId="Web-{B38AFFBD-8821-421D-AE88-C17EE20C3381}" dt="2022-03-21T20:31:28.350" v="21" actId="20577"/>
        <pc:sldMkLst>
          <pc:docMk/>
          <pc:sldMk cId="2917262002" sldId="276"/>
        </pc:sldMkLst>
        <pc:spChg chg="mod">
          <ac:chgData name="Emanuele Aldera" userId="S::m20210617@novaims.unl.pt::66adac57-4caf-4dfc-80f9-90c354e62a25" providerId="AD" clId="Web-{B38AFFBD-8821-421D-AE88-C17EE20C3381}" dt="2022-03-21T20:31:28.350" v="21" actId="20577"/>
          <ac:spMkLst>
            <pc:docMk/>
            <pc:sldMk cId="2917262002" sldId="276"/>
            <ac:spMk id="2" creationId="{965FEFD1-5995-681A-4E15-CBE270A64A47}"/>
          </ac:spMkLst>
        </pc:spChg>
      </pc:sldChg>
    </pc:docChg>
  </pc:docChgLst>
  <pc:docChgLst>
    <pc:chgData name="Emanuele Aldera" userId="S::m20210617@novaims.unl.pt::66adac57-4caf-4dfc-80f9-90c354e62a25" providerId="AD" clId="Web-{FF6DF8AC-D2A5-4438-9E4B-1E76D1FD63D7}"/>
    <pc:docChg chg="addSld modSld">
      <pc:chgData name="Emanuele Aldera" userId="S::m20210617@novaims.unl.pt::66adac57-4caf-4dfc-80f9-90c354e62a25" providerId="AD" clId="Web-{FF6DF8AC-D2A5-4438-9E4B-1E76D1FD63D7}" dt="2022-03-21T17:47:00.950" v="791" actId="20577"/>
      <pc:docMkLst>
        <pc:docMk/>
      </pc:docMkLst>
      <pc:sldChg chg="modSp">
        <pc:chgData name="Emanuele Aldera" userId="S::m20210617@novaims.unl.pt::66adac57-4caf-4dfc-80f9-90c354e62a25" providerId="AD" clId="Web-{FF6DF8AC-D2A5-4438-9E4B-1E76D1FD63D7}" dt="2022-03-21T17:47:00.950" v="791" actId="20577"/>
        <pc:sldMkLst>
          <pc:docMk/>
          <pc:sldMk cId="0" sldId="257"/>
        </pc:sldMkLst>
        <pc:spChg chg="mod">
          <ac:chgData name="Emanuele Aldera" userId="S::m20210617@novaims.unl.pt::66adac57-4caf-4dfc-80f9-90c354e62a25" providerId="AD" clId="Web-{FF6DF8AC-D2A5-4438-9E4B-1E76D1FD63D7}" dt="2022-03-21T17:47:00.950" v="791" actId="20577"/>
          <ac:spMkLst>
            <pc:docMk/>
            <pc:sldMk cId="0" sldId="257"/>
            <ac:spMk id="2" creationId="{84DA97C5-A6C6-4034-965A-A88A808E6952}"/>
          </ac:spMkLst>
        </pc:spChg>
      </pc:sldChg>
      <pc:sldChg chg="addSp delSp modSp new mod setBg">
        <pc:chgData name="Emanuele Aldera" userId="S::m20210617@novaims.unl.pt::66adac57-4caf-4dfc-80f9-90c354e62a25" providerId="AD" clId="Web-{FF6DF8AC-D2A5-4438-9E4B-1E76D1FD63D7}" dt="2022-03-21T16:27:16.170" v="622" actId="20577"/>
        <pc:sldMkLst>
          <pc:docMk/>
          <pc:sldMk cId="2300074922" sldId="265"/>
        </pc:sldMkLst>
        <pc:spChg chg="mod">
          <ac:chgData name="Emanuele Aldera" userId="S::m20210617@novaims.unl.pt::66adac57-4caf-4dfc-80f9-90c354e62a25" providerId="AD" clId="Web-{FF6DF8AC-D2A5-4438-9E4B-1E76D1FD63D7}" dt="2022-03-21T15:55:25.225" v="212" actId="1076"/>
          <ac:spMkLst>
            <pc:docMk/>
            <pc:sldMk cId="2300074922" sldId="265"/>
            <ac:spMk id="2" creationId="{81759A94-6D2E-B0CC-0514-C3662FA2C981}"/>
          </ac:spMkLst>
        </pc:spChg>
        <pc:spChg chg="mod">
          <ac:chgData name="Emanuele Aldera" userId="S::m20210617@novaims.unl.pt::66adac57-4caf-4dfc-80f9-90c354e62a25" providerId="AD" clId="Web-{FF6DF8AC-D2A5-4438-9E4B-1E76D1FD63D7}" dt="2022-03-21T16:27:16.170" v="622" actId="20577"/>
          <ac:spMkLst>
            <pc:docMk/>
            <pc:sldMk cId="2300074922" sldId="265"/>
            <ac:spMk id="3" creationId="{67871D8F-8DFC-0AE2-3437-1A00AFEC9361}"/>
          </ac:spMkLst>
        </pc:spChg>
        <pc:spChg chg="add del mod">
          <ac:chgData name="Emanuele Aldera" userId="S::m20210617@novaims.unl.pt::66adac57-4caf-4dfc-80f9-90c354e62a25" providerId="AD" clId="Web-{FF6DF8AC-D2A5-4438-9E4B-1E76D1FD63D7}" dt="2022-03-21T15:47:19.379" v="51"/>
          <ac:spMkLst>
            <pc:docMk/>
            <pc:sldMk cId="2300074922" sldId="265"/>
            <ac:spMk id="359" creationId="{405F2F51-35C2-FEDF-D8F4-D8E35F07CDCD}"/>
          </ac:spMkLst>
        </pc:spChg>
        <pc:graphicFrameChg chg="add del mod modGraphic">
          <ac:chgData name="Emanuele Aldera" userId="S::m20210617@novaims.unl.pt::66adac57-4caf-4dfc-80f9-90c354e62a25" providerId="AD" clId="Web-{FF6DF8AC-D2A5-4438-9E4B-1E76D1FD63D7}" dt="2022-03-21T15:47:05.393" v="48"/>
          <ac:graphicFrameMkLst>
            <pc:docMk/>
            <pc:sldMk cId="2300074922" sldId="265"/>
            <ac:graphicFrameMk id="5" creationId="{E7DCE46B-04C4-98AC-BE9C-323DB1C1C212}"/>
          </ac:graphicFrameMkLst>
        </pc:graphicFrameChg>
        <pc:picChg chg="add mod">
          <ac:chgData name="Emanuele Aldera" userId="S::m20210617@novaims.unl.pt::66adac57-4caf-4dfc-80f9-90c354e62a25" providerId="AD" clId="Web-{FF6DF8AC-D2A5-4438-9E4B-1E76D1FD63D7}" dt="2022-03-21T15:55:13.412" v="210" actId="1076"/>
          <ac:picMkLst>
            <pc:docMk/>
            <pc:sldMk cId="2300074922" sldId="265"/>
            <ac:picMk id="360" creationId="{673CC40C-1EE8-7C46-E470-4BB08CA358C8}"/>
          </ac:picMkLst>
        </pc:picChg>
        <pc:picChg chg="add mod">
          <ac:chgData name="Emanuele Aldera" userId="S::m20210617@novaims.unl.pt::66adac57-4caf-4dfc-80f9-90c354e62a25" providerId="AD" clId="Web-{FF6DF8AC-D2A5-4438-9E4B-1E76D1FD63D7}" dt="2022-03-21T16:00:23.418" v="278" actId="1076"/>
          <ac:picMkLst>
            <pc:docMk/>
            <pc:sldMk cId="2300074922" sldId="265"/>
            <ac:picMk id="361" creationId="{665FE247-7FD6-AA8B-47C8-C78CEEBF8141}"/>
          </ac:picMkLst>
        </pc:picChg>
      </pc:sldChg>
      <pc:sldChg chg="addSp delSp modSp new mod setBg">
        <pc:chgData name="Emanuele Aldera" userId="S::m20210617@novaims.unl.pt::66adac57-4caf-4dfc-80f9-90c354e62a25" providerId="AD" clId="Web-{FF6DF8AC-D2A5-4438-9E4B-1E76D1FD63D7}" dt="2022-03-21T16:32:41.912" v="654" actId="14100"/>
        <pc:sldMkLst>
          <pc:docMk/>
          <pc:sldMk cId="2501861796" sldId="266"/>
        </pc:sldMkLst>
        <pc:spChg chg="mod">
          <ac:chgData name="Emanuele Aldera" userId="S::m20210617@novaims.unl.pt::66adac57-4caf-4dfc-80f9-90c354e62a25" providerId="AD" clId="Web-{FF6DF8AC-D2A5-4438-9E4B-1E76D1FD63D7}" dt="2022-03-21T16:20:43.127" v="587" actId="1076"/>
          <ac:spMkLst>
            <pc:docMk/>
            <pc:sldMk cId="2501861796" sldId="266"/>
            <ac:spMk id="2" creationId="{F27A541D-6A15-9300-C413-EBC448CB145D}"/>
          </ac:spMkLst>
        </pc:spChg>
        <pc:spChg chg="del">
          <ac:chgData name="Emanuele Aldera" userId="S::m20210617@novaims.unl.pt::66adac57-4caf-4dfc-80f9-90c354e62a25" providerId="AD" clId="Web-{FF6DF8AC-D2A5-4438-9E4B-1E76D1FD63D7}" dt="2022-03-21T16:04:13.918" v="345"/>
          <ac:spMkLst>
            <pc:docMk/>
            <pc:sldMk cId="2501861796" sldId="266"/>
            <ac:spMk id="3" creationId="{74AD10AC-DD77-FBF0-1D38-089F63C36615}"/>
          </ac:spMkLst>
        </pc:spChg>
        <pc:spChg chg="add del mod">
          <ac:chgData name="Emanuele Aldera" userId="S::m20210617@novaims.unl.pt::66adac57-4caf-4dfc-80f9-90c354e62a25" providerId="AD" clId="Web-{FF6DF8AC-D2A5-4438-9E4B-1E76D1FD63D7}" dt="2022-03-21T16:06:28.271" v="382"/>
          <ac:spMkLst>
            <pc:docMk/>
            <pc:sldMk cId="2501861796" sldId="266"/>
            <ac:spMk id="4" creationId="{D1BFAD32-F946-7D1F-740E-443DE6C56A62}"/>
          </ac:spMkLst>
        </pc:spChg>
        <pc:spChg chg="add del mod">
          <ac:chgData name="Emanuele Aldera" userId="S::m20210617@novaims.unl.pt::66adac57-4caf-4dfc-80f9-90c354e62a25" providerId="AD" clId="Web-{FF6DF8AC-D2A5-4438-9E4B-1E76D1FD63D7}" dt="2022-03-21T16:06:25.162" v="381"/>
          <ac:spMkLst>
            <pc:docMk/>
            <pc:sldMk cId="2501861796" sldId="266"/>
            <ac:spMk id="5" creationId="{3816877C-8256-059F-A510-DA31D5D749F7}"/>
          </ac:spMkLst>
        </pc:spChg>
        <pc:spChg chg="add del mod">
          <ac:chgData name="Emanuele Aldera" userId="S::m20210617@novaims.unl.pt::66adac57-4caf-4dfc-80f9-90c354e62a25" providerId="AD" clId="Web-{FF6DF8AC-D2A5-4438-9E4B-1E76D1FD63D7}" dt="2022-03-21T16:14:18.757" v="527"/>
          <ac:spMkLst>
            <pc:docMk/>
            <pc:sldMk cId="2501861796" sldId="266"/>
            <ac:spMk id="1022" creationId="{40D036EE-874C-EC4D-9896-CFF5429C248C}"/>
          </ac:spMkLst>
        </pc:spChg>
        <pc:spChg chg="add mod">
          <ac:chgData name="Emanuele Aldera" userId="S::m20210617@novaims.unl.pt::66adac57-4caf-4dfc-80f9-90c354e62a25" providerId="AD" clId="Web-{FF6DF8AC-D2A5-4438-9E4B-1E76D1FD63D7}" dt="2022-03-21T16:32:15.004" v="641"/>
          <ac:spMkLst>
            <pc:docMk/>
            <pc:sldMk cId="2501861796" sldId="266"/>
            <ac:spMk id="1023" creationId="{A97E9CB1-BA96-E13A-9C75-782D4BC671F4}"/>
          </ac:spMkLst>
        </pc:spChg>
        <pc:spChg chg="add mod">
          <ac:chgData name="Emanuele Aldera" userId="S::m20210617@novaims.unl.pt::66adac57-4caf-4dfc-80f9-90c354e62a25" providerId="AD" clId="Web-{FF6DF8AC-D2A5-4438-9E4B-1E76D1FD63D7}" dt="2022-03-21T16:21:30.646" v="597" actId="14100"/>
          <ac:spMkLst>
            <pc:docMk/>
            <pc:sldMk cId="2501861796" sldId="266"/>
            <ac:spMk id="1024" creationId="{0008B0B8-98B3-72E7-D01E-40818015827D}"/>
          </ac:spMkLst>
        </pc:spChg>
        <pc:spChg chg="add mod">
          <ac:chgData name="Emanuele Aldera" userId="S::m20210617@novaims.unl.pt::66adac57-4caf-4dfc-80f9-90c354e62a25" providerId="AD" clId="Web-{FF6DF8AC-D2A5-4438-9E4B-1E76D1FD63D7}" dt="2022-03-21T16:32:41.912" v="654" actId="14100"/>
          <ac:spMkLst>
            <pc:docMk/>
            <pc:sldMk cId="2501861796" sldId="266"/>
            <ac:spMk id="1053" creationId="{CFE2DC90-16CF-4ED4-0C97-2C5664ADC6D3}"/>
          </ac:spMkLst>
        </pc:spChg>
        <pc:spChg chg="add mod">
          <ac:chgData name="Emanuele Aldera" userId="S::m20210617@novaims.unl.pt::66adac57-4caf-4dfc-80f9-90c354e62a25" providerId="AD" clId="Web-{FF6DF8AC-D2A5-4438-9E4B-1E76D1FD63D7}" dt="2022-03-21T16:26:21.557" v="618"/>
          <ac:spMkLst>
            <pc:docMk/>
            <pc:sldMk cId="2501861796" sldId="266"/>
            <ac:spMk id="1098" creationId="{33B3CF09-2591-C836-4DC6-7B0CA8D6F721}"/>
          </ac:spMkLst>
        </pc:spChg>
        <pc:spChg chg="add mod">
          <ac:chgData name="Emanuele Aldera" userId="S::m20210617@novaims.unl.pt::66adac57-4caf-4dfc-80f9-90c354e62a25" providerId="AD" clId="Web-{FF6DF8AC-D2A5-4438-9E4B-1E76D1FD63D7}" dt="2022-03-21T16:30:39.809" v="634" actId="20577"/>
          <ac:spMkLst>
            <pc:docMk/>
            <pc:sldMk cId="2501861796" sldId="266"/>
            <ac:spMk id="1127" creationId="{ED598326-3425-AC18-98E6-69CB6EC56B09}"/>
          </ac:spMkLst>
        </pc:spChg>
        <pc:graphicFrameChg chg="add mod ord modGraphic">
          <ac:chgData name="Emanuele Aldera" userId="S::m20210617@novaims.unl.pt::66adac57-4caf-4dfc-80f9-90c354e62a25" providerId="AD" clId="Web-{FF6DF8AC-D2A5-4438-9E4B-1E76D1FD63D7}" dt="2022-03-21T16:21:01.082" v="589" actId="1076"/>
          <ac:graphicFrameMkLst>
            <pc:docMk/>
            <pc:sldMk cId="2501861796" sldId="266"/>
            <ac:graphicFrameMk id="7" creationId="{5FAC38D7-A4CC-FCDC-7E8A-FCC60E4A0486}"/>
          </ac:graphicFrameMkLst>
        </pc:graphicFrameChg>
        <pc:picChg chg="add mod">
          <ac:chgData name="Emanuele Aldera" userId="S::m20210617@novaims.unl.pt::66adac57-4caf-4dfc-80f9-90c354e62a25" providerId="AD" clId="Web-{FF6DF8AC-D2A5-4438-9E4B-1E76D1FD63D7}" dt="2022-03-21T16:21:05.457" v="590" actId="14100"/>
          <ac:picMkLst>
            <pc:docMk/>
            <pc:sldMk cId="2501861796" sldId="266"/>
            <ac:picMk id="1068" creationId="{C46EFF6B-831E-88F4-8769-4A764D8BECD2}"/>
          </ac:picMkLst>
        </pc:picChg>
        <pc:cxnChg chg="add del mod">
          <ac:chgData name="Emanuele Aldera" userId="S::m20210617@novaims.unl.pt::66adac57-4caf-4dfc-80f9-90c354e62a25" providerId="AD" clId="Web-{FF6DF8AC-D2A5-4438-9E4B-1E76D1FD63D7}" dt="2022-03-21T16:22:42.917" v="603"/>
          <ac:cxnSpMkLst>
            <pc:docMk/>
            <pc:sldMk cId="2501861796" sldId="266"/>
            <ac:cxnSpMk id="1097" creationId="{97D1D861-01C7-5EBA-6C80-CDF72FA0381E}"/>
          </ac:cxnSpMkLst>
        </pc:cxnChg>
      </pc:sldChg>
      <pc:sldChg chg="delSp modSp">
        <pc:chgData name="Emanuele Aldera" userId="S::m20210617@novaims.unl.pt::66adac57-4caf-4dfc-80f9-90c354e62a25" providerId="AD" clId="Web-{FF6DF8AC-D2A5-4438-9E4B-1E76D1FD63D7}" dt="2022-03-21T17:35:27.794" v="736" actId="20577"/>
        <pc:sldMkLst>
          <pc:docMk/>
          <pc:sldMk cId="0" sldId="268"/>
        </pc:sldMkLst>
        <pc:spChg chg="mod">
          <ac:chgData name="Emanuele Aldera" userId="S::m20210617@novaims.unl.pt::66adac57-4caf-4dfc-80f9-90c354e62a25" providerId="AD" clId="Web-{FF6DF8AC-D2A5-4438-9E4B-1E76D1FD63D7}" dt="2022-03-21T17:35:05.309" v="733" actId="20577"/>
          <ac:spMkLst>
            <pc:docMk/>
            <pc:sldMk cId="0" sldId="268"/>
            <ac:spMk id="120" creationId="{00000000-0000-0000-0000-000000000000}"/>
          </ac:spMkLst>
        </pc:spChg>
        <pc:spChg chg="mod">
          <ac:chgData name="Emanuele Aldera" userId="S::m20210617@novaims.unl.pt::66adac57-4caf-4dfc-80f9-90c354e62a25" providerId="AD" clId="Web-{FF6DF8AC-D2A5-4438-9E4B-1E76D1FD63D7}" dt="2022-03-21T17:35:27.794" v="736" actId="20577"/>
          <ac:spMkLst>
            <pc:docMk/>
            <pc:sldMk cId="0" sldId="268"/>
            <ac:spMk id="122" creationId="{00000000-0000-0000-0000-000000000000}"/>
          </ac:spMkLst>
        </pc:spChg>
        <pc:grpChg chg="del">
          <ac:chgData name="Emanuele Aldera" userId="S::m20210617@novaims.unl.pt::66adac57-4caf-4dfc-80f9-90c354e62a25" providerId="AD" clId="Web-{FF6DF8AC-D2A5-4438-9E4B-1E76D1FD63D7}" dt="2022-03-21T17:33:21.134" v="731"/>
          <ac:grpSpMkLst>
            <pc:docMk/>
            <pc:sldMk cId="0" sldId="268"/>
            <ac:grpSpMk id="10" creationId="{F64834E2-11A1-4C5E-80C1-E087999EAA18}"/>
          </ac:grpSpMkLst>
        </pc:grpChg>
        <pc:graphicFrameChg chg="del">
          <ac:chgData name="Emanuele Aldera" userId="S::m20210617@novaims.unl.pt::66adac57-4caf-4dfc-80f9-90c354e62a25" providerId="AD" clId="Web-{FF6DF8AC-D2A5-4438-9E4B-1E76D1FD63D7}" dt="2022-03-21T17:33:18.619" v="730"/>
          <ac:graphicFrameMkLst>
            <pc:docMk/>
            <pc:sldMk cId="0" sldId="268"/>
            <ac:graphicFrameMk id="3" creationId="{6531AE07-38BA-4A73-A204-3464EC9634FD}"/>
          </ac:graphicFrameMkLst>
        </pc:graphicFrameChg>
      </pc:sldChg>
      <pc:sldChg chg="addSp modSp">
        <pc:chgData name="Emanuele Aldera" userId="S::m20210617@novaims.unl.pt::66adac57-4caf-4dfc-80f9-90c354e62a25" providerId="AD" clId="Web-{FF6DF8AC-D2A5-4438-9E4B-1E76D1FD63D7}" dt="2022-03-21T17:05:15.825" v="686" actId="1076"/>
        <pc:sldMkLst>
          <pc:docMk/>
          <pc:sldMk cId="3378423521" sldId="275"/>
        </pc:sldMkLst>
        <pc:spChg chg="add mod">
          <ac:chgData name="Emanuele Aldera" userId="S::m20210617@novaims.unl.pt::66adac57-4caf-4dfc-80f9-90c354e62a25" providerId="AD" clId="Web-{FF6DF8AC-D2A5-4438-9E4B-1E76D1FD63D7}" dt="2022-03-21T17:05:15.825" v="686" actId="1076"/>
          <ac:spMkLst>
            <pc:docMk/>
            <pc:sldMk cId="3378423521" sldId="275"/>
            <ac:spMk id="2" creationId="{586874E8-7F69-2D95-529C-15185BB3EE82}"/>
          </ac:spMkLst>
        </pc:spChg>
        <pc:spChg chg="mod">
          <ac:chgData name="Emanuele Aldera" userId="S::m20210617@novaims.unl.pt::66adac57-4caf-4dfc-80f9-90c354e62a25" providerId="AD" clId="Web-{FF6DF8AC-D2A5-4438-9E4B-1E76D1FD63D7}" dt="2022-03-21T17:03:56.901" v="664" actId="20577"/>
          <ac:spMkLst>
            <pc:docMk/>
            <pc:sldMk cId="3378423521" sldId="275"/>
            <ac:spMk id="119" creationId="{00000000-0000-0000-0000-000000000000}"/>
          </ac:spMkLst>
        </pc:spChg>
        <pc:spChg chg="mod">
          <ac:chgData name="Emanuele Aldera" userId="S::m20210617@novaims.unl.pt::66adac57-4caf-4dfc-80f9-90c354e62a25" providerId="AD" clId="Web-{FF6DF8AC-D2A5-4438-9E4B-1E76D1FD63D7}" dt="2022-03-21T17:03:42.901" v="658" actId="14100"/>
          <ac:spMkLst>
            <pc:docMk/>
            <pc:sldMk cId="3378423521" sldId="275"/>
            <ac:spMk id="120" creationId="{00000000-0000-0000-0000-000000000000}"/>
          </ac:spMkLst>
        </pc:spChg>
        <pc:picChg chg="mod">
          <ac:chgData name="Emanuele Aldera" userId="S::m20210617@novaims.unl.pt::66adac57-4caf-4dfc-80f9-90c354e62a25" providerId="AD" clId="Web-{FF6DF8AC-D2A5-4438-9E4B-1E76D1FD63D7}" dt="2022-03-21T17:05:03.512" v="684" actId="1076"/>
          <ac:picMkLst>
            <pc:docMk/>
            <pc:sldMk cId="3378423521" sldId="275"/>
            <ac:picMk id="3" creationId="{6AEB9487-A42F-4B45-A89F-5F1F99CD7BB7}"/>
          </ac:picMkLst>
        </pc:picChg>
      </pc:sldChg>
    </pc:docChg>
  </pc:docChgLst>
  <pc:docChgLst>
    <pc:chgData name="RUI JORGE SOARES RAMOS" userId="S::m20210640@novaims.unl.pt::43c977bf-b419-4efa-aca7-e77a31664dec" providerId="AD" clId="Web-{A6B7DC87-A588-48F6-AEE3-FD843933C814}"/>
    <pc:docChg chg="modSld">
      <pc:chgData name="RUI JORGE SOARES RAMOS" userId="S::m20210640@novaims.unl.pt::43c977bf-b419-4efa-aca7-e77a31664dec" providerId="AD" clId="Web-{A6B7DC87-A588-48F6-AEE3-FD843933C814}" dt="2022-03-21T19:24:29.734" v="32" actId="20577"/>
      <pc:docMkLst>
        <pc:docMk/>
      </pc:docMkLst>
      <pc:sldChg chg="modSp">
        <pc:chgData name="RUI JORGE SOARES RAMOS" userId="S::m20210640@novaims.unl.pt::43c977bf-b419-4efa-aca7-e77a31664dec" providerId="AD" clId="Web-{A6B7DC87-A588-48F6-AEE3-FD843933C814}" dt="2022-03-21T19:24:29.734" v="32" actId="20577"/>
        <pc:sldMkLst>
          <pc:docMk/>
          <pc:sldMk cId="0" sldId="257"/>
        </pc:sldMkLst>
        <pc:spChg chg="mod">
          <ac:chgData name="RUI JORGE SOARES RAMOS" userId="S::m20210640@novaims.unl.pt::43c977bf-b419-4efa-aca7-e77a31664dec" providerId="AD" clId="Web-{A6B7DC87-A588-48F6-AEE3-FD843933C814}" dt="2022-03-21T19:24:29.734" v="32" actId="20577"/>
          <ac:spMkLst>
            <pc:docMk/>
            <pc:sldMk cId="0" sldId="257"/>
            <ac:spMk id="2" creationId="{84DA97C5-A6C6-4034-965A-A88A808E6952}"/>
          </ac:spMkLst>
        </pc:spChg>
      </pc:sldChg>
      <pc:sldChg chg="modSp">
        <pc:chgData name="RUI JORGE SOARES RAMOS" userId="S::m20210640@novaims.unl.pt::43c977bf-b419-4efa-aca7-e77a31664dec" providerId="AD" clId="Web-{A6B7DC87-A588-48F6-AEE3-FD843933C814}" dt="2022-03-21T19:20:50.984" v="29" actId="20577"/>
        <pc:sldMkLst>
          <pc:docMk/>
          <pc:sldMk cId="0" sldId="268"/>
        </pc:sldMkLst>
        <pc:spChg chg="mod">
          <ac:chgData name="RUI JORGE SOARES RAMOS" userId="S::m20210640@novaims.unl.pt::43c977bf-b419-4efa-aca7-e77a31664dec" providerId="AD" clId="Web-{A6B7DC87-A588-48F6-AEE3-FD843933C814}" dt="2022-03-21T19:20:50.984" v="29" actId="20577"/>
          <ac:spMkLst>
            <pc:docMk/>
            <pc:sldMk cId="0" sldId="268"/>
            <ac:spMk id="122" creationId="{00000000-0000-0000-0000-000000000000}"/>
          </ac:spMkLst>
        </pc:spChg>
      </pc:sldChg>
    </pc:docChg>
  </pc:docChgLst>
  <pc:docChgLst>
    <pc:chgData name="Robin Karl Schmidt" userId="96d3abab-c079-4669-92dd-2d1d1aba76f6" providerId="ADAL" clId="{96367AF3-515A-4127-9123-352CB3D6777D}"/>
    <pc:docChg chg="undo redo custSel addSld delSld modSld sldOrd delMainMaster">
      <pc:chgData name="Robin Karl Schmidt" userId="96d3abab-c079-4669-92dd-2d1d1aba76f6" providerId="ADAL" clId="{96367AF3-515A-4127-9123-352CB3D6777D}" dt="2022-03-22T16:42:34.106" v="1535" actId="20577"/>
      <pc:docMkLst>
        <pc:docMk/>
      </pc:docMkLst>
      <pc:sldChg chg="addSp modSp mod modClrScheme chgLayout">
        <pc:chgData name="Robin Karl Schmidt" userId="96d3abab-c079-4669-92dd-2d1d1aba76f6" providerId="ADAL" clId="{96367AF3-515A-4127-9123-352CB3D6777D}" dt="2022-03-22T13:06:47.718" v="1441" actId="12"/>
        <pc:sldMkLst>
          <pc:docMk/>
          <pc:sldMk cId="0" sldId="257"/>
        </pc:sldMkLst>
        <pc:spChg chg="add mod ord">
          <ac:chgData name="Robin Karl Schmidt" userId="96d3abab-c079-4669-92dd-2d1d1aba76f6" providerId="ADAL" clId="{96367AF3-515A-4127-9123-352CB3D6777D}" dt="2022-03-22T13:06:47.718" v="1441" actId="12"/>
          <ac:spMkLst>
            <pc:docMk/>
            <pc:sldMk cId="0" sldId="257"/>
            <ac:spMk id="2" creationId="{84DA97C5-A6C6-4034-965A-A88A808E6952}"/>
          </ac:spMkLst>
        </pc:spChg>
        <pc:spChg chg="mod ord">
          <ac:chgData name="Robin Karl Schmidt" userId="96d3abab-c079-4669-92dd-2d1d1aba76f6" providerId="ADAL" clId="{96367AF3-515A-4127-9123-352CB3D6777D}" dt="2022-03-21T16:26:58.838" v="955" actId="700"/>
          <ac:spMkLst>
            <pc:docMk/>
            <pc:sldMk cId="0" sldId="257"/>
            <ac:spMk id="13" creationId="{531D1107-942F-416F-B616-93DB3625A1F2}"/>
          </ac:spMkLst>
        </pc:spChg>
        <pc:spChg chg="mod">
          <ac:chgData name="Robin Karl Schmidt" userId="96d3abab-c079-4669-92dd-2d1d1aba76f6" providerId="ADAL" clId="{96367AF3-515A-4127-9123-352CB3D6777D}" dt="2022-03-21T16:35:36.236" v="1017" actId="1076"/>
          <ac:spMkLst>
            <pc:docMk/>
            <pc:sldMk cId="0" sldId="257"/>
            <ac:spMk id="119" creationId="{00000000-0000-0000-0000-000000000000}"/>
          </ac:spMkLst>
        </pc:spChg>
        <pc:spChg chg="mod">
          <ac:chgData name="Robin Karl Schmidt" userId="96d3abab-c079-4669-92dd-2d1d1aba76f6" providerId="ADAL" clId="{96367AF3-515A-4127-9123-352CB3D6777D}" dt="2022-03-21T15:13:53.714" v="20" actId="20577"/>
          <ac:spMkLst>
            <pc:docMk/>
            <pc:sldMk cId="0" sldId="257"/>
            <ac:spMk id="120" creationId="{00000000-0000-0000-0000-000000000000}"/>
          </ac:spMkLst>
        </pc:spChg>
        <pc:spChg chg="ord">
          <ac:chgData name="Robin Karl Schmidt" userId="96d3abab-c079-4669-92dd-2d1d1aba76f6" providerId="ADAL" clId="{96367AF3-515A-4127-9123-352CB3D6777D}" dt="2022-03-21T16:35:39.351" v="1018" actId="166"/>
          <ac:spMkLst>
            <pc:docMk/>
            <pc:sldMk cId="0" sldId="257"/>
            <ac:spMk id="121" creationId="{00000000-0000-0000-0000-000000000000}"/>
          </ac:spMkLst>
        </pc:spChg>
        <pc:picChg chg="add mod ord">
          <ac:chgData name="Robin Karl Schmidt" userId="96d3abab-c079-4669-92dd-2d1d1aba76f6" providerId="ADAL" clId="{96367AF3-515A-4127-9123-352CB3D6777D}" dt="2022-03-21T16:35:45.290" v="1020" actId="171"/>
          <ac:picMkLst>
            <pc:docMk/>
            <pc:sldMk cId="0" sldId="257"/>
            <ac:picMk id="15" creationId="{BD6B40BB-8F52-4D82-B2E5-E0234D6ADD97}"/>
          </ac:picMkLst>
        </pc:picChg>
      </pc:sldChg>
      <pc:sldChg chg="del">
        <pc:chgData name="Robin Karl Schmidt" userId="96d3abab-c079-4669-92dd-2d1d1aba76f6" providerId="ADAL" clId="{96367AF3-515A-4127-9123-352CB3D6777D}" dt="2022-03-21T21:56:37.809" v="1395" actId="2696"/>
        <pc:sldMkLst>
          <pc:docMk/>
          <pc:sldMk cId="0" sldId="258"/>
        </pc:sldMkLst>
      </pc:sldChg>
      <pc:sldChg chg="addSp delSp modSp add mod modClrScheme modAnim chgLayout">
        <pc:chgData name="Robin Karl Schmidt" userId="96d3abab-c079-4669-92dd-2d1d1aba76f6" providerId="ADAL" clId="{96367AF3-515A-4127-9123-352CB3D6777D}" dt="2022-03-21T16:46:40.251" v="1183" actId="14100"/>
        <pc:sldMkLst>
          <pc:docMk/>
          <pc:sldMk cId="2373346712" sldId="260"/>
        </pc:sldMkLst>
        <pc:spChg chg="add del mod">
          <ac:chgData name="Robin Karl Schmidt" userId="96d3abab-c079-4669-92dd-2d1d1aba76f6" providerId="ADAL" clId="{96367AF3-515A-4127-9123-352CB3D6777D}" dt="2022-03-21T15:27:24.452" v="80" actId="478"/>
          <ac:spMkLst>
            <pc:docMk/>
            <pc:sldMk cId="2373346712" sldId="260"/>
            <ac:spMk id="4" creationId="{A67F3A17-0015-400A-8578-F81991CE4B7C}"/>
          </ac:spMkLst>
        </pc:spChg>
        <pc:spChg chg="add del mod">
          <ac:chgData name="Robin Karl Schmidt" userId="96d3abab-c079-4669-92dd-2d1d1aba76f6" providerId="ADAL" clId="{96367AF3-515A-4127-9123-352CB3D6777D}" dt="2022-03-21T15:27:33.818" v="87" actId="478"/>
          <ac:spMkLst>
            <pc:docMk/>
            <pc:sldMk cId="2373346712" sldId="260"/>
            <ac:spMk id="6" creationId="{E4FE3508-AFE4-409D-BCFE-22B49B2A32C1}"/>
          </ac:spMkLst>
        </pc:spChg>
        <pc:spChg chg="add mod">
          <ac:chgData name="Robin Karl Schmidt" userId="96d3abab-c079-4669-92dd-2d1d1aba76f6" providerId="ADAL" clId="{96367AF3-515A-4127-9123-352CB3D6777D}" dt="2022-03-21T16:45:40.494" v="1170" actId="1076"/>
          <ac:spMkLst>
            <pc:docMk/>
            <pc:sldMk cId="2373346712" sldId="260"/>
            <ac:spMk id="8" creationId="{B0E22EFE-2698-48C8-B1B7-CD485FFCC487}"/>
          </ac:spMkLst>
        </pc:spChg>
        <pc:spChg chg="mod topLvl">
          <ac:chgData name="Robin Karl Schmidt" userId="96d3abab-c079-4669-92dd-2d1d1aba76f6" providerId="ADAL" clId="{96367AF3-515A-4127-9123-352CB3D6777D}" dt="2022-03-21T16:28:54.345" v="965" actId="1076"/>
          <ac:spMkLst>
            <pc:docMk/>
            <pc:sldMk cId="2373346712" sldId="260"/>
            <ac:spMk id="10" creationId="{FFEEE984-5658-4094-B8D3-CFCF8B7B6A3D}"/>
          </ac:spMkLst>
        </pc:spChg>
        <pc:spChg chg="mod topLvl">
          <ac:chgData name="Robin Karl Schmidt" userId="96d3abab-c079-4669-92dd-2d1d1aba76f6" providerId="ADAL" clId="{96367AF3-515A-4127-9123-352CB3D6777D}" dt="2022-03-21T16:46:35.501" v="1181" actId="14100"/>
          <ac:spMkLst>
            <pc:docMk/>
            <pc:sldMk cId="2373346712" sldId="260"/>
            <ac:spMk id="11" creationId="{11D5759E-0F87-452C-AA9D-1271E29615A4}"/>
          </ac:spMkLst>
        </pc:spChg>
        <pc:spChg chg="mod topLvl">
          <ac:chgData name="Robin Karl Schmidt" userId="96d3abab-c079-4669-92dd-2d1d1aba76f6" providerId="ADAL" clId="{96367AF3-515A-4127-9123-352CB3D6777D}" dt="2022-03-21T16:28:54.345" v="965" actId="1076"/>
          <ac:spMkLst>
            <pc:docMk/>
            <pc:sldMk cId="2373346712" sldId="260"/>
            <ac:spMk id="12" creationId="{BC54652D-60EF-4C3D-898B-9341B03EDED8}"/>
          </ac:spMkLst>
        </pc:spChg>
        <pc:spChg chg="mod topLvl">
          <ac:chgData name="Robin Karl Schmidt" userId="96d3abab-c079-4669-92dd-2d1d1aba76f6" providerId="ADAL" clId="{96367AF3-515A-4127-9123-352CB3D6777D}" dt="2022-03-21T16:46:37.637" v="1182" actId="14100"/>
          <ac:spMkLst>
            <pc:docMk/>
            <pc:sldMk cId="2373346712" sldId="260"/>
            <ac:spMk id="13" creationId="{69E55B46-45CC-40EB-924B-E89C0309846D}"/>
          </ac:spMkLst>
        </pc:spChg>
        <pc:spChg chg="mod topLvl">
          <ac:chgData name="Robin Karl Schmidt" userId="96d3abab-c079-4669-92dd-2d1d1aba76f6" providerId="ADAL" clId="{96367AF3-515A-4127-9123-352CB3D6777D}" dt="2022-03-21T16:28:54.345" v="965" actId="1076"/>
          <ac:spMkLst>
            <pc:docMk/>
            <pc:sldMk cId="2373346712" sldId="260"/>
            <ac:spMk id="14" creationId="{27DC48BA-AF78-485B-A9B1-1A6A2D269FBE}"/>
          </ac:spMkLst>
        </pc:spChg>
        <pc:spChg chg="mod topLvl">
          <ac:chgData name="Robin Karl Schmidt" userId="96d3abab-c079-4669-92dd-2d1d1aba76f6" providerId="ADAL" clId="{96367AF3-515A-4127-9123-352CB3D6777D}" dt="2022-03-21T16:46:40.251" v="1183" actId="14100"/>
          <ac:spMkLst>
            <pc:docMk/>
            <pc:sldMk cId="2373346712" sldId="260"/>
            <ac:spMk id="15" creationId="{260629A2-21B7-4BDE-9ADC-767EBD535170}"/>
          </ac:spMkLst>
        </pc:spChg>
        <pc:spChg chg="add del mod ord">
          <ac:chgData name="Robin Karl Schmidt" userId="96d3abab-c079-4669-92dd-2d1d1aba76f6" providerId="ADAL" clId="{96367AF3-515A-4127-9123-352CB3D6777D}" dt="2022-03-21T16:27:41.645" v="960" actId="478"/>
          <ac:spMkLst>
            <pc:docMk/>
            <pc:sldMk cId="2373346712" sldId="260"/>
            <ac:spMk id="16" creationId="{30858172-3F75-42C3-A30A-A463ABF27613}"/>
          </ac:spMkLst>
        </pc:spChg>
        <pc:spChg chg="add del mod">
          <ac:chgData name="Robin Karl Schmidt" userId="96d3abab-c079-4669-92dd-2d1d1aba76f6" providerId="ADAL" clId="{96367AF3-515A-4127-9123-352CB3D6777D}" dt="2022-03-21T16:31:00.992" v="979" actId="1076"/>
          <ac:spMkLst>
            <pc:docMk/>
            <pc:sldMk cId="2373346712" sldId="260"/>
            <ac:spMk id="119" creationId="{00000000-0000-0000-0000-000000000000}"/>
          </ac:spMkLst>
        </pc:spChg>
        <pc:spChg chg="mod ord">
          <ac:chgData name="Robin Karl Schmidt" userId="96d3abab-c079-4669-92dd-2d1d1aba76f6" providerId="ADAL" clId="{96367AF3-515A-4127-9123-352CB3D6777D}" dt="2022-03-21T16:27:07.325" v="957" actId="27636"/>
          <ac:spMkLst>
            <pc:docMk/>
            <pc:sldMk cId="2373346712" sldId="260"/>
            <ac:spMk id="120" creationId="{00000000-0000-0000-0000-000000000000}"/>
          </ac:spMkLst>
        </pc:spChg>
        <pc:spChg chg="ord">
          <ac:chgData name="Robin Karl Schmidt" userId="96d3abab-c079-4669-92dd-2d1d1aba76f6" providerId="ADAL" clId="{96367AF3-515A-4127-9123-352CB3D6777D}" dt="2022-03-21T16:32:27.038" v="985" actId="166"/>
          <ac:spMkLst>
            <pc:docMk/>
            <pc:sldMk cId="2373346712" sldId="260"/>
            <ac:spMk id="121" creationId="{00000000-0000-0000-0000-000000000000}"/>
          </ac:spMkLst>
        </pc:spChg>
        <pc:spChg chg="add del mod">
          <ac:chgData name="Robin Karl Schmidt" userId="96d3abab-c079-4669-92dd-2d1d1aba76f6" providerId="ADAL" clId="{96367AF3-515A-4127-9123-352CB3D6777D}" dt="2022-03-21T15:27:31.897" v="86" actId="478"/>
          <ac:spMkLst>
            <pc:docMk/>
            <pc:sldMk cId="2373346712" sldId="260"/>
            <ac:spMk id="122" creationId="{00000000-0000-0000-0000-000000000000}"/>
          </ac:spMkLst>
        </pc:spChg>
        <pc:grpChg chg="del mod">
          <ac:chgData name="Robin Karl Schmidt" userId="96d3abab-c079-4669-92dd-2d1d1aba76f6" providerId="ADAL" clId="{96367AF3-515A-4127-9123-352CB3D6777D}" dt="2022-03-21T16:08:44.045" v="909" actId="165"/>
          <ac:grpSpMkLst>
            <pc:docMk/>
            <pc:sldMk cId="2373346712" sldId="260"/>
            <ac:grpSpMk id="9" creationId="{3AA212E0-2B95-47DB-AD4A-FC71C8F4F351}"/>
          </ac:grpSpMkLst>
        </pc:grpChg>
        <pc:graphicFrameChg chg="add del mod modGraphic">
          <ac:chgData name="Robin Karl Schmidt" userId="96d3abab-c079-4669-92dd-2d1d1aba76f6" providerId="ADAL" clId="{96367AF3-515A-4127-9123-352CB3D6777D}" dt="2022-03-21T15:27:26.509" v="84" actId="1032"/>
          <ac:graphicFrameMkLst>
            <pc:docMk/>
            <pc:sldMk cId="2373346712" sldId="260"/>
            <ac:graphicFrameMk id="2" creationId="{D0511475-20F1-4222-92E2-4FDBC1E0485A}"/>
          </ac:graphicFrameMkLst>
        </pc:graphicFrameChg>
        <pc:graphicFrameChg chg="add del mod modGraphic">
          <ac:chgData name="Robin Karl Schmidt" userId="96d3abab-c079-4669-92dd-2d1d1aba76f6" providerId="ADAL" clId="{96367AF3-515A-4127-9123-352CB3D6777D}" dt="2022-03-21T16:08:32.762" v="908" actId="18245"/>
          <ac:graphicFrameMkLst>
            <pc:docMk/>
            <pc:sldMk cId="2373346712" sldId="260"/>
            <ac:graphicFrameMk id="7" creationId="{CE019C0A-001F-44F8-8B71-33B7864B7382}"/>
          </ac:graphicFrameMkLst>
        </pc:graphicFrameChg>
        <pc:picChg chg="add mod modCrop">
          <ac:chgData name="Robin Karl Schmidt" userId="96d3abab-c079-4669-92dd-2d1d1aba76f6" providerId="ADAL" clId="{96367AF3-515A-4127-9123-352CB3D6777D}" dt="2022-03-21T16:34:11.176" v="1006" actId="1076"/>
          <ac:picMkLst>
            <pc:docMk/>
            <pc:sldMk cId="2373346712" sldId="260"/>
            <ac:picMk id="17" creationId="{2914AD4A-7F5C-42BA-ACC0-7A3A818F42B0}"/>
          </ac:picMkLst>
        </pc:picChg>
      </pc:sldChg>
      <pc:sldChg chg="new del">
        <pc:chgData name="Robin Karl Schmidt" userId="96d3abab-c079-4669-92dd-2d1d1aba76f6" providerId="ADAL" clId="{96367AF3-515A-4127-9123-352CB3D6777D}" dt="2022-03-21T15:12:45.152" v="5" actId="2696"/>
        <pc:sldMkLst>
          <pc:docMk/>
          <pc:sldMk cId="2464635793" sldId="260"/>
        </pc:sldMkLst>
      </pc:sldChg>
      <pc:sldChg chg="addSp delSp modSp add del mod modClrScheme chgLayout">
        <pc:chgData name="Robin Karl Schmidt" userId="96d3abab-c079-4669-92dd-2d1d1aba76f6" providerId="ADAL" clId="{96367AF3-515A-4127-9123-352CB3D6777D}" dt="2022-03-21T21:47:53.704" v="1391" actId="2696"/>
        <pc:sldMkLst>
          <pc:docMk/>
          <pc:sldMk cId="4154069699" sldId="261"/>
        </pc:sldMkLst>
        <pc:spChg chg="add del mod">
          <ac:chgData name="Robin Karl Schmidt" userId="96d3abab-c079-4669-92dd-2d1d1aba76f6" providerId="ADAL" clId="{96367AF3-515A-4127-9123-352CB3D6777D}" dt="2022-03-21T15:54:28.046" v="876" actId="478"/>
          <ac:spMkLst>
            <pc:docMk/>
            <pc:sldMk cId="4154069699" sldId="261"/>
            <ac:spMk id="3" creationId="{52694993-DD06-4154-B553-3087987C3AE3}"/>
          </ac:spMkLst>
        </pc:spChg>
        <pc:spChg chg="add del mod ord">
          <ac:chgData name="Robin Karl Schmidt" userId="96d3abab-c079-4669-92dd-2d1d1aba76f6" providerId="ADAL" clId="{96367AF3-515A-4127-9123-352CB3D6777D}" dt="2022-03-21T16:29:57.600" v="971" actId="478"/>
          <ac:spMkLst>
            <pc:docMk/>
            <pc:sldMk cId="4154069699" sldId="261"/>
            <ac:spMk id="6" creationId="{B285EEF3-942C-43C7-B13F-7E73B78ECF35}"/>
          </ac:spMkLst>
        </pc:spChg>
        <pc:spChg chg="add mod">
          <ac:chgData name="Robin Karl Schmidt" userId="96d3abab-c079-4669-92dd-2d1d1aba76f6" providerId="ADAL" clId="{96367AF3-515A-4127-9123-352CB3D6777D}" dt="2022-03-21T21:47:28.089" v="1390" actId="12"/>
          <ac:spMkLst>
            <pc:docMk/>
            <pc:sldMk cId="4154069699" sldId="261"/>
            <ac:spMk id="14" creationId="{748E05DC-EEA1-4437-9918-EE8662DE193C}"/>
          </ac:spMkLst>
        </pc:spChg>
        <pc:spChg chg="mod">
          <ac:chgData name="Robin Karl Schmidt" userId="96d3abab-c079-4669-92dd-2d1d1aba76f6" providerId="ADAL" clId="{96367AF3-515A-4127-9123-352CB3D6777D}" dt="2022-03-21T15:59:15.692" v="906" actId="1076"/>
          <ac:spMkLst>
            <pc:docMk/>
            <pc:sldMk cId="4154069699" sldId="261"/>
            <ac:spMk id="119" creationId="{00000000-0000-0000-0000-000000000000}"/>
          </ac:spMkLst>
        </pc:spChg>
        <pc:spChg chg="mod ord">
          <ac:chgData name="Robin Karl Schmidt" userId="96d3abab-c079-4669-92dd-2d1d1aba76f6" providerId="ADAL" clId="{96367AF3-515A-4127-9123-352CB3D6777D}" dt="2022-03-21T16:29:50.475" v="970" actId="700"/>
          <ac:spMkLst>
            <pc:docMk/>
            <pc:sldMk cId="4154069699" sldId="261"/>
            <ac:spMk id="120" creationId="{00000000-0000-0000-0000-000000000000}"/>
          </ac:spMkLst>
        </pc:spChg>
        <pc:spChg chg="ord">
          <ac:chgData name="Robin Karl Schmidt" userId="96d3abab-c079-4669-92dd-2d1d1aba76f6" providerId="ADAL" clId="{96367AF3-515A-4127-9123-352CB3D6777D}" dt="2022-03-21T16:37:01.608" v="1033" actId="166"/>
          <ac:spMkLst>
            <pc:docMk/>
            <pc:sldMk cId="4154069699" sldId="261"/>
            <ac:spMk id="121" creationId="{00000000-0000-0000-0000-000000000000}"/>
          </ac:spMkLst>
        </pc:spChg>
        <pc:spChg chg="del mod">
          <ac:chgData name="Robin Karl Schmidt" userId="96d3abab-c079-4669-92dd-2d1d1aba76f6" providerId="ADAL" clId="{96367AF3-515A-4127-9123-352CB3D6777D}" dt="2022-03-21T15:53:59.536" v="875" actId="478"/>
          <ac:spMkLst>
            <pc:docMk/>
            <pc:sldMk cId="4154069699" sldId="261"/>
            <ac:spMk id="122" creationId="{00000000-0000-0000-0000-000000000000}"/>
          </ac:spMkLst>
        </pc:spChg>
        <pc:picChg chg="add del mod">
          <ac:chgData name="Robin Karl Schmidt" userId="96d3abab-c079-4669-92dd-2d1d1aba76f6" providerId="ADAL" clId="{96367AF3-515A-4127-9123-352CB3D6777D}" dt="2022-03-21T21:29:44.626" v="1228" actId="478"/>
          <ac:picMkLst>
            <pc:docMk/>
            <pc:sldMk cId="4154069699" sldId="261"/>
            <ac:picMk id="5" creationId="{97972EFC-ADEC-4183-920E-2E8E1A053C15}"/>
          </ac:picMkLst>
        </pc:picChg>
        <pc:picChg chg="add mod ord">
          <ac:chgData name="Robin Karl Schmidt" userId="96d3abab-c079-4669-92dd-2d1d1aba76f6" providerId="ADAL" clId="{96367AF3-515A-4127-9123-352CB3D6777D}" dt="2022-03-21T16:37:08.725" v="1035" actId="171"/>
          <ac:picMkLst>
            <pc:docMk/>
            <pc:sldMk cId="4154069699" sldId="261"/>
            <ac:picMk id="13" creationId="{22509101-E770-4CB7-AC91-5699D658F275}"/>
          </ac:picMkLst>
        </pc:picChg>
        <pc:picChg chg="add del mod">
          <ac:chgData name="Robin Karl Schmidt" userId="96d3abab-c079-4669-92dd-2d1d1aba76f6" providerId="ADAL" clId="{96367AF3-515A-4127-9123-352CB3D6777D}" dt="2022-03-21T21:29:45.455" v="1229" actId="478"/>
          <ac:picMkLst>
            <pc:docMk/>
            <pc:sldMk cId="4154069699" sldId="261"/>
            <ac:picMk id="1026" creationId="{80DC918F-3A13-45B5-83E1-C30BC44AF875}"/>
          </ac:picMkLst>
        </pc:picChg>
        <pc:picChg chg="add del mod">
          <ac:chgData name="Robin Karl Schmidt" userId="96d3abab-c079-4669-92dd-2d1d1aba76f6" providerId="ADAL" clId="{96367AF3-515A-4127-9123-352CB3D6777D}" dt="2022-03-21T21:29:45.954" v="1230" actId="478"/>
          <ac:picMkLst>
            <pc:docMk/>
            <pc:sldMk cId="4154069699" sldId="261"/>
            <ac:picMk id="1028" creationId="{FAFDDFE3-7A60-4ED1-88D1-E84DA2F7FFD6}"/>
          </ac:picMkLst>
        </pc:picChg>
      </pc:sldChg>
      <pc:sldChg chg="add del">
        <pc:chgData name="Robin Karl Schmidt" userId="96d3abab-c079-4669-92dd-2d1d1aba76f6" providerId="ADAL" clId="{96367AF3-515A-4127-9123-352CB3D6777D}" dt="2022-03-21T15:33:44.560" v="175" actId="2696"/>
        <pc:sldMkLst>
          <pc:docMk/>
          <pc:sldMk cId="1167818084" sldId="263"/>
        </pc:sldMkLst>
      </pc:sldChg>
      <pc:sldChg chg="addSp delSp modSp add mod modClrScheme modAnim chgLayout">
        <pc:chgData name="Robin Karl Schmidt" userId="96d3abab-c079-4669-92dd-2d1d1aba76f6" providerId="ADAL" clId="{96367AF3-515A-4127-9123-352CB3D6777D}" dt="2022-03-21T16:46:24.164" v="1180" actId="14100"/>
        <pc:sldMkLst>
          <pc:docMk/>
          <pc:sldMk cId="3604262238" sldId="264"/>
        </pc:sldMkLst>
        <pc:spChg chg="mod topLvl">
          <ac:chgData name="Robin Karl Schmidt" userId="96d3abab-c079-4669-92dd-2d1d1aba76f6" providerId="ADAL" clId="{96367AF3-515A-4127-9123-352CB3D6777D}" dt="2022-03-21T16:29:22.808" v="969" actId="1076"/>
          <ac:spMkLst>
            <pc:docMk/>
            <pc:sldMk cId="3604262238" sldId="264"/>
            <ac:spMk id="3" creationId="{D51F8C96-D647-4889-B154-8952AC5BDF28}"/>
          </ac:spMkLst>
        </pc:spChg>
        <pc:spChg chg="mod topLvl">
          <ac:chgData name="Robin Karl Schmidt" userId="96d3abab-c079-4669-92dd-2d1d1aba76f6" providerId="ADAL" clId="{96367AF3-515A-4127-9123-352CB3D6777D}" dt="2022-03-21T16:46:16.185" v="1177" actId="14100"/>
          <ac:spMkLst>
            <pc:docMk/>
            <pc:sldMk cId="3604262238" sldId="264"/>
            <ac:spMk id="4" creationId="{A7AA35A7-6C64-4F47-8CBE-BD9D5EE73726}"/>
          </ac:spMkLst>
        </pc:spChg>
        <pc:spChg chg="mod topLvl">
          <ac:chgData name="Robin Karl Schmidt" userId="96d3abab-c079-4669-92dd-2d1d1aba76f6" providerId="ADAL" clId="{96367AF3-515A-4127-9123-352CB3D6777D}" dt="2022-03-21T16:29:22.808" v="969" actId="1076"/>
          <ac:spMkLst>
            <pc:docMk/>
            <pc:sldMk cId="3604262238" sldId="264"/>
            <ac:spMk id="5" creationId="{DDE84E8C-7703-4E1B-811D-168EA7573F70}"/>
          </ac:spMkLst>
        </pc:spChg>
        <pc:spChg chg="mod topLvl">
          <ac:chgData name="Robin Karl Schmidt" userId="96d3abab-c079-4669-92dd-2d1d1aba76f6" providerId="ADAL" clId="{96367AF3-515A-4127-9123-352CB3D6777D}" dt="2022-03-21T16:46:19.035" v="1178" actId="14100"/>
          <ac:spMkLst>
            <pc:docMk/>
            <pc:sldMk cId="3604262238" sldId="264"/>
            <ac:spMk id="6" creationId="{307958B5-4DB9-432D-A9D6-9BC4D61A03E9}"/>
          </ac:spMkLst>
        </pc:spChg>
        <pc:spChg chg="mod topLvl">
          <ac:chgData name="Robin Karl Schmidt" userId="96d3abab-c079-4669-92dd-2d1d1aba76f6" providerId="ADAL" clId="{96367AF3-515A-4127-9123-352CB3D6777D}" dt="2022-03-21T16:29:22.808" v="969" actId="1076"/>
          <ac:spMkLst>
            <pc:docMk/>
            <pc:sldMk cId="3604262238" sldId="264"/>
            <ac:spMk id="8" creationId="{78B420AD-B011-44F1-803A-C8CF3AA96DDA}"/>
          </ac:spMkLst>
        </pc:spChg>
        <pc:spChg chg="mod topLvl">
          <ac:chgData name="Robin Karl Schmidt" userId="96d3abab-c079-4669-92dd-2d1d1aba76f6" providerId="ADAL" clId="{96367AF3-515A-4127-9123-352CB3D6777D}" dt="2022-03-21T16:46:21.606" v="1179" actId="14100"/>
          <ac:spMkLst>
            <pc:docMk/>
            <pc:sldMk cId="3604262238" sldId="264"/>
            <ac:spMk id="9" creationId="{1E81002F-4BED-4E4B-A9EF-75418EE69BA8}"/>
          </ac:spMkLst>
        </pc:spChg>
        <pc:spChg chg="mod topLvl">
          <ac:chgData name="Robin Karl Schmidt" userId="96d3abab-c079-4669-92dd-2d1d1aba76f6" providerId="ADAL" clId="{96367AF3-515A-4127-9123-352CB3D6777D}" dt="2022-03-21T16:29:22.808" v="969" actId="1076"/>
          <ac:spMkLst>
            <pc:docMk/>
            <pc:sldMk cId="3604262238" sldId="264"/>
            <ac:spMk id="10" creationId="{40AF0850-A0CA-4072-B51E-BF69EB3E5678}"/>
          </ac:spMkLst>
        </pc:spChg>
        <pc:spChg chg="mod topLvl">
          <ac:chgData name="Robin Karl Schmidt" userId="96d3abab-c079-4669-92dd-2d1d1aba76f6" providerId="ADAL" clId="{96367AF3-515A-4127-9123-352CB3D6777D}" dt="2022-03-21T16:46:24.164" v="1180" actId="14100"/>
          <ac:spMkLst>
            <pc:docMk/>
            <pc:sldMk cId="3604262238" sldId="264"/>
            <ac:spMk id="11" creationId="{3FE5B7A2-71A4-48A8-B61C-E5ED5DAB2A72}"/>
          </ac:spMkLst>
        </pc:spChg>
        <pc:spChg chg="add del mod ord">
          <ac:chgData name="Robin Karl Schmidt" userId="96d3abab-c079-4669-92dd-2d1d1aba76f6" providerId="ADAL" clId="{96367AF3-515A-4127-9123-352CB3D6777D}" dt="2022-03-21T16:29:10.209" v="968" actId="478"/>
          <ac:spMkLst>
            <pc:docMk/>
            <pc:sldMk cId="3604262238" sldId="264"/>
            <ac:spMk id="12" creationId="{0B7EF1DF-E92E-47AC-9B42-59DB261B9ECC}"/>
          </ac:spMkLst>
        </pc:spChg>
        <pc:spChg chg="mod">
          <ac:chgData name="Robin Karl Schmidt" userId="96d3abab-c079-4669-92dd-2d1d1aba76f6" providerId="ADAL" clId="{96367AF3-515A-4127-9123-352CB3D6777D}" dt="2022-03-21T16:36:48.897" v="1030" actId="20577"/>
          <ac:spMkLst>
            <pc:docMk/>
            <pc:sldMk cId="3604262238" sldId="264"/>
            <ac:spMk id="119" creationId="{00000000-0000-0000-0000-000000000000}"/>
          </ac:spMkLst>
        </pc:spChg>
        <pc:spChg chg="mod ord">
          <ac:chgData name="Robin Karl Schmidt" userId="96d3abab-c079-4669-92dd-2d1d1aba76f6" providerId="ADAL" clId="{96367AF3-515A-4127-9123-352CB3D6777D}" dt="2022-03-21T16:29:04.060" v="967" actId="700"/>
          <ac:spMkLst>
            <pc:docMk/>
            <pc:sldMk cId="3604262238" sldId="264"/>
            <ac:spMk id="120" creationId="{00000000-0000-0000-0000-000000000000}"/>
          </ac:spMkLst>
        </pc:spChg>
        <pc:spChg chg="ord">
          <ac:chgData name="Robin Karl Schmidt" userId="96d3abab-c079-4669-92dd-2d1d1aba76f6" providerId="ADAL" clId="{96367AF3-515A-4127-9123-352CB3D6777D}" dt="2022-03-21T16:36:45.934" v="1029" actId="166"/>
          <ac:spMkLst>
            <pc:docMk/>
            <pc:sldMk cId="3604262238" sldId="264"/>
            <ac:spMk id="121" creationId="{00000000-0000-0000-0000-000000000000}"/>
          </ac:spMkLst>
        </pc:spChg>
        <pc:grpChg chg="del mod">
          <ac:chgData name="Robin Karl Schmidt" userId="96d3abab-c079-4669-92dd-2d1d1aba76f6" providerId="ADAL" clId="{96367AF3-515A-4127-9123-352CB3D6777D}" dt="2022-03-21T16:11:52.174" v="928" actId="165"/>
          <ac:grpSpMkLst>
            <pc:docMk/>
            <pc:sldMk cId="3604262238" sldId="264"/>
            <ac:grpSpMk id="2" creationId="{F01C1A5D-23C2-412E-BA0A-C3A661CA2B1F}"/>
          </ac:grpSpMkLst>
        </pc:grpChg>
        <pc:graphicFrameChg chg="del mod modGraphic">
          <ac:chgData name="Robin Karl Schmidt" userId="96d3abab-c079-4669-92dd-2d1d1aba76f6" providerId="ADAL" clId="{96367AF3-515A-4127-9123-352CB3D6777D}" dt="2022-03-21T16:11:29.671" v="924" actId="18245"/>
          <ac:graphicFrameMkLst>
            <pc:docMk/>
            <pc:sldMk cId="3604262238" sldId="264"/>
            <ac:graphicFrameMk id="7" creationId="{CE019C0A-001F-44F8-8B71-33B7864B7382}"/>
          </ac:graphicFrameMkLst>
        </pc:graphicFrameChg>
        <pc:picChg chg="add mod ord">
          <ac:chgData name="Robin Karl Schmidt" userId="96d3abab-c079-4669-92dd-2d1d1aba76f6" providerId="ADAL" clId="{96367AF3-515A-4127-9123-352CB3D6777D}" dt="2022-03-21T16:36:56.238" v="1032" actId="171"/>
          <ac:picMkLst>
            <pc:docMk/>
            <pc:sldMk cId="3604262238" sldId="264"/>
            <ac:picMk id="16" creationId="{3EE238C1-2FB7-4AF6-9619-1B94BED6CA6E}"/>
          </ac:picMkLst>
        </pc:picChg>
      </pc:sldChg>
      <pc:sldChg chg="modSp del mod modClrScheme chgLayout">
        <pc:chgData name="Robin Karl Schmidt" userId="96d3abab-c079-4669-92dd-2d1d1aba76f6" providerId="ADAL" clId="{96367AF3-515A-4127-9123-352CB3D6777D}" dt="2022-03-21T17:03:38.385" v="1216" actId="2696"/>
        <pc:sldMkLst>
          <pc:docMk/>
          <pc:sldMk cId="2300074922" sldId="265"/>
        </pc:sldMkLst>
        <pc:spChg chg="mod ord">
          <ac:chgData name="Robin Karl Schmidt" userId="96d3abab-c079-4669-92dd-2d1d1aba76f6" providerId="ADAL" clId="{96367AF3-515A-4127-9123-352CB3D6777D}" dt="2022-03-21T16:30:32.153" v="978" actId="700"/>
          <ac:spMkLst>
            <pc:docMk/>
            <pc:sldMk cId="2300074922" sldId="265"/>
            <ac:spMk id="2" creationId="{81759A94-6D2E-B0CC-0514-C3662FA2C981}"/>
          </ac:spMkLst>
        </pc:spChg>
        <pc:spChg chg="mod ord">
          <ac:chgData name="Robin Karl Schmidt" userId="96d3abab-c079-4669-92dd-2d1d1aba76f6" providerId="ADAL" clId="{96367AF3-515A-4127-9123-352CB3D6777D}" dt="2022-03-21T16:30:32.153" v="978" actId="700"/>
          <ac:spMkLst>
            <pc:docMk/>
            <pc:sldMk cId="2300074922" sldId="265"/>
            <ac:spMk id="3" creationId="{67871D8F-8DFC-0AE2-3437-1A00AFEC9361}"/>
          </ac:spMkLst>
        </pc:spChg>
      </pc:sldChg>
      <pc:sldChg chg="addSp delSp modSp del mod modClrScheme chgLayout">
        <pc:chgData name="Robin Karl Schmidt" userId="96d3abab-c079-4669-92dd-2d1d1aba76f6" providerId="ADAL" clId="{96367AF3-515A-4127-9123-352CB3D6777D}" dt="2022-03-21T17:03:41.532" v="1217" actId="2696"/>
        <pc:sldMkLst>
          <pc:docMk/>
          <pc:sldMk cId="2501861796" sldId="266"/>
        </pc:sldMkLst>
        <pc:spChg chg="mod ord">
          <ac:chgData name="Robin Karl Schmidt" userId="96d3abab-c079-4669-92dd-2d1d1aba76f6" providerId="ADAL" clId="{96367AF3-515A-4127-9123-352CB3D6777D}" dt="2022-03-21T16:30:20.629" v="975" actId="700"/>
          <ac:spMkLst>
            <pc:docMk/>
            <pc:sldMk cId="2501861796" sldId="266"/>
            <ac:spMk id="2" creationId="{F27A541D-6A15-9300-C413-EBC448CB145D}"/>
          </ac:spMkLst>
        </pc:spChg>
        <pc:spChg chg="add del mod ord">
          <ac:chgData name="Robin Karl Schmidt" userId="96d3abab-c079-4669-92dd-2d1d1aba76f6" providerId="ADAL" clId="{96367AF3-515A-4127-9123-352CB3D6777D}" dt="2022-03-21T16:30:20.629" v="975" actId="700"/>
          <ac:spMkLst>
            <pc:docMk/>
            <pc:sldMk cId="2501861796" sldId="266"/>
            <ac:spMk id="3" creationId="{D3B8602A-5852-41D7-80C2-372ED635E035}"/>
          </ac:spMkLst>
        </pc:spChg>
        <pc:spChg chg="mod">
          <ac:chgData name="Robin Karl Schmidt" userId="96d3abab-c079-4669-92dd-2d1d1aba76f6" providerId="ADAL" clId="{96367AF3-515A-4127-9123-352CB3D6777D}" dt="2022-03-21T16:42:12.896" v="1128" actId="2711"/>
          <ac:spMkLst>
            <pc:docMk/>
            <pc:sldMk cId="2501861796" sldId="266"/>
            <ac:spMk id="1023" creationId="{A97E9CB1-BA96-E13A-9C75-782D4BC671F4}"/>
          </ac:spMkLst>
        </pc:spChg>
        <pc:spChg chg="mod">
          <ac:chgData name="Robin Karl Schmidt" userId="96d3abab-c079-4669-92dd-2d1d1aba76f6" providerId="ADAL" clId="{96367AF3-515A-4127-9123-352CB3D6777D}" dt="2022-03-21T16:42:09.983" v="1123" actId="2711"/>
          <ac:spMkLst>
            <pc:docMk/>
            <pc:sldMk cId="2501861796" sldId="266"/>
            <ac:spMk id="1024" creationId="{0008B0B8-98B3-72E7-D01E-40818015827D}"/>
          </ac:spMkLst>
        </pc:spChg>
        <pc:spChg chg="mod">
          <ac:chgData name="Robin Karl Schmidt" userId="96d3abab-c079-4669-92dd-2d1d1aba76f6" providerId="ADAL" clId="{96367AF3-515A-4127-9123-352CB3D6777D}" dt="2022-03-21T16:42:09.199" v="1120" actId="2711"/>
          <ac:spMkLst>
            <pc:docMk/>
            <pc:sldMk cId="2501861796" sldId="266"/>
            <ac:spMk id="1053" creationId="{CFE2DC90-16CF-4ED4-0C97-2C5664ADC6D3}"/>
          </ac:spMkLst>
        </pc:spChg>
        <pc:graphicFrameChg chg="mod">
          <ac:chgData name="Robin Karl Schmidt" userId="96d3abab-c079-4669-92dd-2d1d1aba76f6" providerId="ADAL" clId="{96367AF3-515A-4127-9123-352CB3D6777D}" dt="2022-03-21T16:42:06.242" v="1115" actId="14100"/>
          <ac:graphicFrameMkLst>
            <pc:docMk/>
            <pc:sldMk cId="2501861796" sldId="266"/>
            <ac:graphicFrameMk id="7" creationId="{5FAC38D7-A4CC-FCDC-7E8A-FCC60E4A0486}"/>
          </ac:graphicFrameMkLst>
        </pc:graphicFrameChg>
      </pc:sldChg>
      <pc:sldChg chg="addSp delSp modSp mod modClrScheme chgLayout">
        <pc:chgData name="Robin Karl Schmidt" userId="96d3abab-c079-4669-92dd-2d1d1aba76f6" providerId="ADAL" clId="{96367AF3-515A-4127-9123-352CB3D6777D}" dt="2022-03-22T13:06:37.050" v="1440" actId="1076"/>
        <pc:sldMkLst>
          <pc:docMk/>
          <pc:sldMk cId="300545886" sldId="267"/>
        </pc:sldMkLst>
        <pc:spChg chg="add del">
          <ac:chgData name="Robin Karl Schmidt" userId="96d3abab-c079-4669-92dd-2d1d1aba76f6" providerId="ADAL" clId="{96367AF3-515A-4127-9123-352CB3D6777D}" dt="2022-03-22T13:01:06.265" v="1438" actId="478"/>
          <ac:spMkLst>
            <pc:docMk/>
            <pc:sldMk cId="300545886" sldId="267"/>
            <ac:spMk id="119" creationId="{00000000-0000-0000-0000-000000000000}"/>
          </ac:spMkLst>
        </pc:spChg>
        <pc:spChg chg="mod ord">
          <ac:chgData name="Robin Karl Schmidt" userId="96d3abab-c079-4669-92dd-2d1d1aba76f6" providerId="ADAL" clId="{96367AF3-515A-4127-9123-352CB3D6777D}" dt="2022-03-21T16:26:38.955" v="952" actId="700"/>
          <ac:spMkLst>
            <pc:docMk/>
            <pc:sldMk cId="300545886" sldId="267"/>
            <ac:spMk id="120" creationId="{00000000-0000-0000-0000-000000000000}"/>
          </ac:spMkLst>
        </pc:spChg>
        <pc:spChg chg="ord">
          <ac:chgData name="Robin Karl Schmidt" userId="96d3abab-c079-4669-92dd-2d1d1aba76f6" providerId="ADAL" clId="{96367AF3-515A-4127-9123-352CB3D6777D}" dt="2022-03-21T16:34:51.907" v="1009" actId="166"/>
          <ac:spMkLst>
            <pc:docMk/>
            <pc:sldMk cId="300545886" sldId="267"/>
            <ac:spMk id="121" creationId="{00000000-0000-0000-0000-000000000000}"/>
          </ac:spMkLst>
        </pc:spChg>
        <pc:spChg chg="mod ord">
          <ac:chgData name="Robin Karl Schmidt" userId="96d3abab-c079-4669-92dd-2d1d1aba76f6" providerId="ADAL" clId="{96367AF3-515A-4127-9123-352CB3D6777D}" dt="2022-03-22T13:06:37.050" v="1440" actId="1076"/>
          <ac:spMkLst>
            <pc:docMk/>
            <pc:sldMk cId="300545886" sldId="267"/>
            <ac:spMk id="122" creationId="{00000000-0000-0000-0000-000000000000}"/>
          </ac:spMkLst>
        </pc:spChg>
        <pc:picChg chg="add del mod">
          <ac:chgData name="Robin Karl Schmidt" userId="96d3abab-c079-4669-92dd-2d1d1aba76f6" providerId="ADAL" clId="{96367AF3-515A-4127-9123-352CB3D6777D}" dt="2022-03-21T16:34:47.399" v="1008" actId="478"/>
          <ac:picMkLst>
            <pc:docMk/>
            <pc:sldMk cId="300545886" sldId="267"/>
            <ac:picMk id="6" creationId="{A0B31A9E-68E2-466A-9718-B844AE749ABA}"/>
          </ac:picMkLst>
        </pc:picChg>
        <pc:picChg chg="add mod ord">
          <ac:chgData name="Robin Karl Schmidt" userId="96d3abab-c079-4669-92dd-2d1d1aba76f6" providerId="ADAL" clId="{96367AF3-515A-4127-9123-352CB3D6777D}" dt="2022-03-21T16:35:00.428" v="1011" actId="171"/>
          <ac:picMkLst>
            <pc:docMk/>
            <pc:sldMk cId="300545886" sldId="267"/>
            <ac:picMk id="7" creationId="{482D397F-A9D3-4448-880D-057BEC4030CA}"/>
          </ac:picMkLst>
        </pc:picChg>
      </pc:sldChg>
      <pc:sldChg chg="addSp delSp modSp mod modClrScheme chgLayout">
        <pc:chgData name="Robin Karl Schmidt" userId="96d3abab-c079-4669-92dd-2d1d1aba76f6" providerId="ADAL" clId="{96367AF3-515A-4127-9123-352CB3D6777D}" dt="2022-03-22T13:41:57.781" v="1490" actId="1076"/>
        <pc:sldMkLst>
          <pc:docMk/>
          <pc:sldMk cId="0" sldId="268"/>
        </pc:sldMkLst>
        <pc:spChg chg="add del mod">
          <ac:chgData name="Robin Karl Schmidt" userId="96d3abab-c079-4669-92dd-2d1d1aba76f6" providerId="ADAL" clId="{96367AF3-515A-4127-9123-352CB3D6777D}" dt="2022-03-22T13:21:24.972" v="1466" actId="767"/>
          <ac:spMkLst>
            <pc:docMk/>
            <pc:sldMk cId="0" sldId="268"/>
            <ac:spMk id="6" creationId="{A02943D1-ABE3-4A1E-B563-D9AB96CF0171}"/>
          </ac:spMkLst>
        </pc:spChg>
        <pc:spChg chg="add mod">
          <ac:chgData name="Robin Karl Schmidt" userId="96d3abab-c079-4669-92dd-2d1d1aba76f6" providerId="ADAL" clId="{96367AF3-515A-4127-9123-352CB3D6777D}" dt="2022-03-22T13:37:18.380" v="1488" actId="164"/>
          <ac:spMkLst>
            <pc:docMk/>
            <pc:sldMk cId="0" sldId="268"/>
            <ac:spMk id="7" creationId="{CFC8B494-8EC6-4415-89C2-FF0687834A23}"/>
          </ac:spMkLst>
        </pc:spChg>
        <pc:spChg chg="add mod">
          <ac:chgData name="Robin Karl Schmidt" userId="96d3abab-c079-4669-92dd-2d1d1aba76f6" providerId="ADAL" clId="{96367AF3-515A-4127-9123-352CB3D6777D}" dt="2022-03-22T13:37:02.474" v="1486" actId="164"/>
          <ac:spMkLst>
            <pc:docMk/>
            <pc:sldMk cId="0" sldId="268"/>
            <ac:spMk id="8" creationId="{A1EEF160-E39A-4092-AD99-2DC6D6A639A1}"/>
          </ac:spMkLst>
        </pc:spChg>
        <pc:spChg chg="mod">
          <ac:chgData name="Robin Karl Schmidt" userId="96d3abab-c079-4669-92dd-2d1d1aba76f6" providerId="ADAL" clId="{96367AF3-515A-4127-9123-352CB3D6777D}" dt="2022-03-22T13:28:01.506" v="1485" actId="1076"/>
          <ac:spMkLst>
            <pc:docMk/>
            <pc:sldMk cId="0" sldId="268"/>
            <ac:spMk id="119" creationId="{00000000-0000-0000-0000-000000000000}"/>
          </ac:spMkLst>
        </pc:spChg>
        <pc:spChg chg="mod ord">
          <ac:chgData name="Robin Karl Schmidt" userId="96d3abab-c079-4669-92dd-2d1d1aba76f6" providerId="ADAL" clId="{96367AF3-515A-4127-9123-352CB3D6777D}" dt="2022-03-22T13:20:38.781" v="1461" actId="20577"/>
          <ac:spMkLst>
            <pc:docMk/>
            <pc:sldMk cId="0" sldId="268"/>
            <ac:spMk id="120" creationId="{00000000-0000-0000-0000-000000000000}"/>
          </ac:spMkLst>
        </pc:spChg>
        <pc:spChg chg="mod ord">
          <ac:chgData name="Robin Karl Schmidt" userId="96d3abab-c079-4669-92dd-2d1d1aba76f6" providerId="ADAL" clId="{96367AF3-515A-4127-9123-352CB3D6777D}" dt="2022-03-21T17:24:25.077" v="1224" actId="12"/>
          <ac:spMkLst>
            <pc:docMk/>
            <pc:sldMk cId="0" sldId="268"/>
            <ac:spMk id="122" creationId="{00000000-0000-0000-0000-000000000000}"/>
          </ac:spMkLst>
        </pc:spChg>
        <pc:grpChg chg="add mod ord">
          <ac:chgData name="Robin Karl Schmidt" userId="96d3abab-c079-4669-92dd-2d1d1aba76f6" providerId="ADAL" clId="{96367AF3-515A-4127-9123-352CB3D6777D}" dt="2022-03-22T13:37:18.380" v="1488" actId="164"/>
          <ac:grpSpMkLst>
            <pc:docMk/>
            <pc:sldMk cId="0" sldId="268"/>
            <ac:grpSpMk id="9" creationId="{23146B8C-9FAB-4F0A-9604-164AA6C58C6C}"/>
          </ac:grpSpMkLst>
        </pc:grpChg>
        <pc:grpChg chg="add mod">
          <ac:chgData name="Robin Karl Schmidt" userId="96d3abab-c079-4669-92dd-2d1d1aba76f6" providerId="ADAL" clId="{96367AF3-515A-4127-9123-352CB3D6777D}" dt="2022-03-22T13:41:57.781" v="1490" actId="1076"/>
          <ac:grpSpMkLst>
            <pc:docMk/>
            <pc:sldMk cId="0" sldId="268"/>
            <ac:grpSpMk id="10" creationId="{DAAE5DFF-C107-4598-9643-39DB6E79949A}"/>
          </ac:grpSpMkLst>
        </pc:grpChg>
        <pc:picChg chg="add del mod">
          <ac:chgData name="Robin Karl Schmidt" userId="96d3abab-c079-4669-92dd-2d1d1aba76f6" providerId="ADAL" clId="{96367AF3-515A-4127-9123-352CB3D6777D}" dt="2022-03-22T13:19:29.725" v="1454" actId="22"/>
          <ac:picMkLst>
            <pc:docMk/>
            <pc:sldMk cId="0" sldId="268"/>
            <ac:picMk id="3" creationId="{AE581510-2E6B-4FBF-B10B-AD2EB50FAB79}"/>
          </ac:picMkLst>
        </pc:picChg>
        <pc:picChg chg="add mod">
          <ac:chgData name="Robin Karl Schmidt" userId="96d3abab-c079-4669-92dd-2d1d1aba76f6" providerId="ADAL" clId="{96367AF3-515A-4127-9123-352CB3D6777D}" dt="2022-03-22T13:37:02.474" v="1486" actId="164"/>
          <ac:picMkLst>
            <pc:docMk/>
            <pc:sldMk cId="0" sldId="268"/>
            <ac:picMk id="5" creationId="{75FF4D84-25A7-4CD7-ADC6-08A6831FA79E}"/>
          </ac:picMkLst>
        </pc:picChg>
        <pc:picChg chg="add del mod">
          <ac:chgData name="Robin Karl Schmidt" userId="96d3abab-c079-4669-92dd-2d1d1aba76f6" providerId="ADAL" clId="{96367AF3-515A-4127-9123-352CB3D6777D}" dt="2022-03-22T13:20:29.758" v="1456" actId="478"/>
          <ac:picMkLst>
            <pc:docMk/>
            <pc:sldMk cId="0" sldId="268"/>
            <ac:picMk id="13" creationId="{26F31783-349C-4F82-B272-19D56BDDFA60}"/>
          </ac:picMkLst>
        </pc:picChg>
        <pc:picChg chg="add mod ord">
          <ac:chgData name="Robin Karl Schmidt" userId="96d3abab-c079-4669-92dd-2d1d1aba76f6" providerId="ADAL" clId="{96367AF3-515A-4127-9123-352CB3D6777D}" dt="2022-03-21T16:35:22.424" v="1016" actId="171"/>
          <ac:picMkLst>
            <pc:docMk/>
            <pc:sldMk cId="0" sldId="268"/>
            <ac:picMk id="14" creationId="{DC835853-7217-40C9-9D36-DA81623CFCAD}"/>
          </ac:picMkLst>
        </pc:picChg>
      </pc:sldChg>
      <pc:sldChg chg="new del ord">
        <pc:chgData name="Robin Karl Schmidt" userId="96d3abab-c079-4669-92dd-2d1d1aba76f6" providerId="ADAL" clId="{96367AF3-515A-4127-9123-352CB3D6777D}" dt="2022-03-21T16:24:24.591" v="938" actId="2696"/>
        <pc:sldMkLst>
          <pc:docMk/>
          <pc:sldMk cId="3876318651" sldId="269"/>
        </pc:sldMkLst>
      </pc:sldChg>
      <pc:sldChg chg="addSp modSp add mod">
        <pc:chgData name="Robin Karl Schmidt" userId="96d3abab-c079-4669-92dd-2d1d1aba76f6" providerId="ADAL" clId="{96367AF3-515A-4127-9123-352CB3D6777D}" dt="2022-03-22T15:09:02.623" v="1499" actId="20577"/>
        <pc:sldMkLst>
          <pc:docMk/>
          <pc:sldMk cId="2709412505" sldId="270"/>
        </pc:sldMkLst>
        <pc:spChg chg="mod">
          <ac:chgData name="Robin Karl Schmidt" userId="96d3abab-c079-4669-92dd-2d1d1aba76f6" providerId="ADAL" clId="{96367AF3-515A-4127-9123-352CB3D6777D}" dt="2022-03-21T16:49:23.301" v="1215" actId="20577"/>
          <ac:spMkLst>
            <pc:docMk/>
            <pc:sldMk cId="2709412505" sldId="270"/>
            <ac:spMk id="2" creationId="{9622F841-69FE-4E02-857F-17520E4006A7}"/>
          </ac:spMkLst>
        </pc:spChg>
        <pc:spChg chg="mod">
          <ac:chgData name="Robin Karl Schmidt" userId="96d3abab-c079-4669-92dd-2d1d1aba76f6" providerId="ADAL" clId="{96367AF3-515A-4127-9123-352CB3D6777D}" dt="2022-03-22T15:09:02.623" v="1499" actId="20577"/>
          <ac:spMkLst>
            <pc:docMk/>
            <pc:sldMk cId="2709412505" sldId="270"/>
            <ac:spMk id="3" creationId="{105950A2-34C3-4374-AE9A-56B30E66B3ED}"/>
          </ac:spMkLst>
        </pc:spChg>
        <pc:picChg chg="add mod">
          <ac:chgData name="Robin Karl Schmidt" userId="96d3abab-c079-4669-92dd-2d1d1aba76f6" providerId="ADAL" clId="{96367AF3-515A-4127-9123-352CB3D6777D}" dt="2022-03-21T16:25:20.742" v="944" actId="1076"/>
          <ac:picMkLst>
            <pc:docMk/>
            <pc:sldMk cId="2709412505" sldId="270"/>
            <ac:picMk id="2050" creationId="{127DD0D7-923A-4F94-9B34-ED5690423EB5}"/>
          </ac:picMkLst>
        </pc:picChg>
      </pc:sldChg>
      <pc:sldChg chg="addSp modSp mod">
        <pc:chgData name="Robin Karl Schmidt" userId="96d3abab-c079-4669-92dd-2d1d1aba76f6" providerId="ADAL" clId="{96367AF3-515A-4127-9123-352CB3D6777D}" dt="2022-03-21T16:36:03.824" v="1024" actId="171"/>
        <pc:sldMkLst>
          <pc:docMk/>
          <pc:sldMk cId="1476318159" sldId="271"/>
        </pc:sldMkLst>
        <pc:spChg chg="mod">
          <ac:chgData name="Robin Karl Schmidt" userId="96d3abab-c079-4669-92dd-2d1d1aba76f6" providerId="ADAL" clId="{96367AF3-515A-4127-9123-352CB3D6777D}" dt="2022-03-21T16:35:55.808" v="1021" actId="1076"/>
          <ac:spMkLst>
            <pc:docMk/>
            <pc:sldMk cId="1476318159" sldId="271"/>
            <ac:spMk id="119" creationId="{00000000-0000-0000-0000-000000000000}"/>
          </ac:spMkLst>
        </pc:spChg>
        <pc:spChg chg="ord">
          <ac:chgData name="Robin Karl Schmidt" userId="96d3abab-c079-4669-92dd-2d1d1aba76f6" providerId="ADAL" clId="{96367AF3-515A-4127-9123-352CB3D6777D}" dt="2022-03-21T16:35:59.156" v="1022" actId="166"/>
          <ac:spMkLst>
            <pc:docMk/>
            <pc:sldMk cId="1476318159" sldId="271"/>
            <ac:spMk id="121" creationId="{00000000-0000-0000-0000-000000000000}"/>
          </ac:spMkLst>
        </pc:spChg>
        <pc:picChg chg="add mod ord">
          <ac:chgData name="Robin Karl Schmidt" userId="96d3abab-c079-4669-92dd-2d1d1aba76f6" providerId="ADAL" clId="{96367AF3-515A-4127-9123-352CB3D6777D}" dt="2022-03-21T16:36:03.824" v="1024" actId="171"/>
          <ac:picMkLst>
            <pc:docMk/>
            <pc:sldMk cId="1476318159" sldId="271"/>
            <ac:picMk id="10" creationId="{C016660F-A2F8-432C-B307-B3E7A2DEE8FE}"/>
          </ac:picMkLst>
        </pc:picChg>
      </pc:sldChg>
      <pc:sldChg chg="addSp modSp mod">
        <pc:chgData name="Robin Karl Schmidt" userId="96d3abab-c079-4669-92dd-2d1d1aba76f6" providerId="ADAL" clId="{96367AF3-515A-4127-9123-352CB3D6777D}" dt="2022-03-21T16:36:20.766" v="1028" actId="171"/>
        <pc:sldMkLst>
          <pc:docMk/>
          <pc:sldMk cId="3433067198" sldId="272"/>
        </pc:sldMkLst>
        <pc:spChg chg="mod">
          <ac:chgData name="Robin Karl Schmidt" userId="96d3abab-c079-4669-92dd-2d1d1aba76f6" providerId="ADAL" clId="{96367AF3-515A-4127-9123-352CB3D6777D}" dt="2022-03-21T16:36:11.100" v="1025" actId="1076"/>
          <ac:spMkLst>
            <pc:docMk/>
            <pc:sldMk cId="3433067198" sldId="272"/>
            <ac:spMk id="119" creationId="{00000000-0000-0000-0000-000000000000}"/>
          </ac:spMkLst>
        </pc:spChg>
        <pc:spChg chg="ord">
          <ac:chgData name="Robin Karl Schmidt" userId="96d3abab-c079-4669-92dd-2d1d1aba76f6" providerId="ADAL" clId="{96367AF3-515A-4127-9123-352CB3D6777D}" dt="2022-03-21T16:36:15.265" v="1026" actId="166"/>
          <ac:spMkLst>
            <pc:docMk/>
            <pc:sldMk cId="3433067198" sldId="272"/>
            <ac:spMk id="121" creationId="{00000000-0000-0000-0000-000000000000}"/>
          </ac:spMkLst>
        </pc:spChg>
        <pc:picChg chg="add mod ord">
          <ac:chgData name="Robin Karl Schmidt" userId="96d3abab-c079-4669-92dd-2d1d1aba76f6" providerId="ADAL" clId="{96367AF3-515A-4127-9123-352CB3D6777D}" dt="2022-03-21T16:36:20.766" v="1028" actId="171"/>
          <ac:picMkLst>
            <pc:docMk/>
            <pc:sldMk cId="3433067198" sldId="272"/>
            <ac:picMk id="11" creationId="{A790A682-20BE-4CA1-8E0D-EF050D88BA10}"/>
          </ac:picMkLst>
        </pc:picChg>
      </pc:sldChg>
      <pc:sldChg chg="addSp delSp modSp add mod">
        <pc:chgData name="Robin Karl Schmidt" userId="96d3abab-c079-4669-92dd-2d1d1aba76f6" providerId="ADAL" clId="{96367AF3-515A-4127-9123-352CB3D6777D}" dt="2022-03-21T16:39:13.507" v="1075" actId="403"/>
        <pc:sldMkLst>
          <pc:docMk/>
          <pc:sldMk cId="110011134" sldId="273"/>
        </pc:sldMkLst>
        <pc:spChg chg="add mod">
          <ac:chgData name="Robin Karl Schmidt" userId="96d3abab-c079-4669-92dd-2d1d1aba76f6" providerId="ADAL" clId="{96367AF3-515A-4127-9123-352CB3D6777D}" dt="2022-03-21T16:39:13.507" v="1075" actId="403"/>
          <ac:spMkLst>
            <pc:docMk/>
            <pc:sldMk cId="110011134" sldId="273"/>
            <ac:spMk id="9" creationId="{03908D06-62A8-4DD5-8F92-CACA84523E42}"/>
          </ac:spMkLst>
        </pc:spChg>
        <pc:spChg chg="mod">
          <ac:chgData name="Robin Karl Schmidt" userId="96d3abab-c079-4669-92dd-2d1d1aba76f6" providerId="ADAL" clId="{96367AF3-515A-4127-9123-352CB3D6777D}" dt="2022-03-21T16:37:43.196" v="1053" actId="20577"/>
          <ac:spMkLst>
            <pc:docMk/>
            <pc:sldMk cId="110011134" sldId="273"/>
            <ac:spMk id="120" creationId="{00000000-0000-0000-0000-000000000000}"/>
          </ac:spMkLst>
        </pc:spChg>
        <pc:picChg chg="del">
          <ac:chgData name="Robin Karl Schmidt" userId="96d3abab-c079-4669-92dd-2d1d1aba76f6" providerId="ADAL" clId="{96367AF3-515A-4127-9123-352CB3D6777D}" dt="2022-03-21T16:37:45.523" v="1054" actId="478"/>
          <ac:picMkLst>
            <pc:docMk/>
            <pc:sldMk cId="110011134" sldId="273"/>
            <ac:picMk id="5" creationId="{97972EFC-ADEC-4183-920E-2E8E1A053C15}"/>
          </ac:picMkLst>
        </pc:picChg>
        <pc:picChg chg="add mod">
          <ac:chgData name="Robin Karl Schmidt" userId="96d3abab-c079-4669-92dd-2d1d1aba76f6" providerId="ADAL" clId="{96367AF3-515A-4127-9123-352CB3D6777D}" dt="2022-03-21T16:38:06.508" v="1061" actId="1076"/>
          <ac:picMkLst>
            <pc:docMk/>
            <pc:sldMk cId="110011134" sldId="273"/>
            <ac:picMk id="10" creationId="{02B2378E-729E-4AD2-9813-0106BB042B81}"/>
          </ac:picMkLst>
        </pc:picChg>
        <pc:picChg chg="add mod">
          <ac:chgData name="Robin Karl Schmidt" userId="96d3abab-c079-4669-92dd-2d1d1aba76f6" providerId="ADAL" clId="{96367AF3-515A-4127-9123-352CB3D6777D}" dt="2022-03-21T16:38:12.956" v="1063" actId="1076"/>
          <ac:picMkLst>
            <pc:docMk/>
            <pc:sldMk cId="110011134" sldId="273"/>
            <ac:picMk id="11" creationId="{C29621FC-FE8B-4167-B177-7B302BDF3013}"/>
          </ac:picMkLst>
        </pc:picChg>
        <pc:picChg chg="del mod">
          <ac:chgData name="Robin Karl Schmidt" userId="96d3abab-c079-4669-92dd-2d1d1aba76f6" providerId="ADAL" clId="{96367AF3-515A-4127-9123-352CB3D6777D}" dt="2022-03-21T16:37:46.253" v="1056" actId="478"/>
          <ac:picMkLst>
            <pc:docMk/>
            <pc:sldMk cId="110011134" sldId="273"/>
            <ac:picMk id="1026" creationId="{80DC918F-3A13-45B5-83E1-C30BC44AF875}"/>
          </ac:picMkLst>
        </pc:picChg>
        <pc:picChg chg="del">
          <ac:chgData name="Robin Karl Schmidt" userId="96d3abab-c079-4669-92dd-2d1d1aba76f6" providerId="ADAL" clId="{96367AF3-515A-4127-9123-352CB3D6777D}" dt="2022-03-21T16:37:46.733" v="1057" actId="478"/>
          <ac:picMkLst>
            <pc:docMk/>
            <pc:sldMk cId="110011134" sldId="273"/>
            <ac:picMk id="1028" creationId="{FAFDDFE3-7A60-4ED1-88D1-E84DA2F7FFD6}"/>
          </ac:picMkLst>
        </pc:picChg>
      </pc:sldChg>
      <pc:sldChg chg="addSp delSp modSp add mod ord">
        <pc:chgData name="Robin Karl Schmidt" userId="96d3abab-c079-4669-92dd-2d1d1aba76f6" providerId="ADAL" clId="{96367AF3-515A-4127-9123-352CB3D6777D}" dt="2022-03-21T16:46:53.899" v="1184" actId="18245"/>
        <pc:sldMkLst>
          <pc:docMk/>
          <pc:sldMk cId="629760924" sldId="274"/>
        </pc:sldMkLst>
        <pc:spChg chg="mod">
          <ac:chgData name="Robin Karl Schmidt" userId="96d3abab-c079-4669-92dd-2d1d1aba76f6" providerId="ADAL" clId="{96367AF3-515A-4127-9123-352CB3D6777D}" dt="2022-03-21T16:46:53.899" v="1184" actId="18245"/>
          <ac:spMkLst>
            <pc:docMk/>
            <pc:sldMk cId="629760924" sldId="274"/>
            <ac:spMk id="3" creationId="{CF40BDA2-E052-4342-8628-EE6E92137538}"/>
          </ac:spMkLst>
        </pc:spChg>
        <pc:spChg chg="mod">
          <ac:chgData name="Robin Karl Schmidt" userId="96d3abab-c079-4669-92dd-2d1d1aba76f6" providerId="ADAL" clId="{96367AF3-515A-4127-9123-352CB3D6777D}" dt="2022-03-21T16:46:53.899" v="1184" actId="18245"/>
          <ac:spMkLst>
            <pc:docMk/>
            <pc:sldMk cId="629760924" sldId="274"/>
            <ac:spMk id="4" creationId="{BAC053B0-41F9-42D1-9793-7528624A888F}"/>
          </ac:spMkLst>
        </pc:spChg>
        <pc:spChg chg="mod">
          <ac:chgData name="Robin Karl Schmidt" userId="96d3abab-c079-4669-92dd-2d1d1aba76f6" providerId="ADAL" clId="{96367AF3-515A-4127-9123-352CB3D6777D}" dt="2022-03-21T16:46:53.899" v="1184" actId="18245"/>
          <ac:spMkLst>
            <pc:docMk/>
            <pc:sldMk cId="629760924" sldId="274"/>
            <ac:spMk id="6" creationId="{BFD9BB16-7405-4532-854E-90EDBDDDF3AA}"/>
          </ac:spMkLst>
        </pc:spChg>
        <pc:spChg chg="mod">
          <ac:chgData name="Robin Karl Schmidt" userId="96d3abab-c079-4669-92dd-2d1d1aba76f6" providerId="ADAL" clId="{96367AF3-515A-4127-9123-352CB3D6777D}" dt="2022-03-21T16:46:53.899" v="1184" actId="18245"/>
          <ac:spMkLst>
            <pc:docMk/>
            <pc:sldMk cId="629760924" sldId="274"/>
            <ac:spMk id="7" creationId="{0319D0B2-7198-49A1-8E8B-A71E02DD3E56}"/>
          </ac:spMkLst>
        </pc:spChg>
        <pc:spChg chg="mod">
          <ac:chgData name="Robin Karl Schmidt" userId="96d3abab-c079-4669-92dd-2d1d1aba76f6" providerId="ADAL" clId="{96367AF3-515A-4127-9123-352CB3D6777D}" dt="2022-03-21T16:46:53.899" v="1184" actId="18245"/>
          <ac:spMkLst>
            <pc:docMk/>
            <pc:sldMk cId="629760924" sldId="274"/>
            <ac:spMk id="8" creationId="{CAE916E4-0B8B-4BA4-A28D-1E1980AF1255}"/>
          </ac:spMkLst>
        </pc:spChg>
        <pc:spChg chg="add del mod">
          <ac:chgData name="Robin Karl Schmidt" userId="96d3abab-c079-4669-92dd-2d1d1aba76f6" providerId="ADAL" clId="{96367AF3-515A-4127-9123-352CB3D6777D}" dt="2022-03-21T16:40:25.274" v="1099"/>
          <ac:spMkLst>
            <pc:docMk/>
            <pc:sldMk cId="629760924" sldId="274"/>
            <ac:spMk id="11" creationId="{B13D0076-E88A-465F-BC3E-CB9252521C67}"/>
          </ac:spMkLst>
        </pc:spChg>
        <pc:spChg chg="add mod">
          <ac:chgData name="Robin Karl Schmidt" userId="96d3abab-c079-4669-92dd-2d1d1aba76f6" providerId="ADAL" clId="{96367AF3-515A-4127-9123-352CB3D6777D}" dt="2022-03-21T16:42:25.398" v="1131" actId="403"/>
          <ac:spMkLst>
            <pc:docMk/>
            <pc:sldMk cId="629760924" sldId="274"/>
            <ac:spMk id="14" creationId="{10B1D62A-EE00-45B0-A8EE-389B01EC0253}"/>
          </ac:spMkLst>
        </pc:spChg>
        <pc:spChg chg="add mod">
          <ac:chgData name="Robin Karl Schmidt" userId="96d3abab-c079-4669-92dd-2d1d1aba76f6" providerId="ADAL" clId="{96367AF3-515A-4127-9123-352CB3D6777D}" dt="2022-03-21T16:42:34.548" v="1134" actId="403"/>
          <ac:spMkLst>
            <pc:docMk/>
            <pc:sldMk cId="629760924" sldId="274"/>
            <ac:spMk id="15" creationId="{1C43D3B5-9FAA-4739-A3DE-B8F51FDAF518}"/>
          </ac:spMkLst>
        </pc:spChg>
        <pc:spChg chg="add mod">
          <ac:chgData name="Robin Karl Schmidt" userId="96d3abab-c079-4669-92dd-2d1d1aba76f6" providerId="ADAL" clId="{96367AF3-515A-4127-9123-352CB3D6777D}" dt="2022-03-21T16:42:45.277" v="1139" actId="14100"/>
          <ac:spMkLst>
            <pc:docMk/>
            <pc:sldMk cId="629760924" sldId="274"/>
            <ac:spMk id="16" creationId="{36BA825C-8593-4C87-B80A-487C42DAFB7E}"/>
          </ac:spMkLst>
        </pc:spChg>
        <pc:spChg chg="add mod">
          <ac:chgData name="Robin Karl Schmidt" userId="96d3abab-c079-4669-92dd-2d1d1aba76f6" providerId="ADAL" clId="{96367AF3-515A-4127-9123-352CB3D6777D}" dt="2022-03-21T16:40:39.541" v="1100"/>
          <ac:spMkLst>
            <pc:docMk/>
            <pc:sldMk cId="629760924" sldId="274"/>
            <ac:spMk id="18" creationId="{576C8C0A-8986-4174-B83F-59C0E82DE1FC}"/>
          </ac:spMkLst>
        </pc:spChg>
        <pc:spChg chg="mod">
          <ac:chgData name="Robin Karl Schmidt" userId="96d3abab-c079-4669-92dd-2d1d1aba76f6" providerId="ADAL" clId="{96367AF3-515A-4127-9123-352CB3D6777D}" dt="2022-03-21T16:46:53.899" v="1184" actId="18245"/>
          <ac:spMkLst>
            <pc:docMk/>
            <pc:sldMk cId="629760924" sldId="274"/>
            <ac:spMk id="19" creationId="{B2C9F491-C83B-408A-A2C8-2C9A1783E0E8}"/>
          </ac:spMkLst>
        </pc:spChg>
        <pc:spChg chg="mod">
          <ac:chgData name="Robin Karl Schmidt" userId="96d3abab-c079-4669-92dd-2d1d1aba76f6" providerId="ADAL" clId="{96367AF3-515A-4127-9123-352CB3D6777D}" dt="2022-03-21T16:42:47.785" v="1141" actId="1076"/>
          <ac:spMkLst>
            <pc:docMk/>
            <pc:sldMk cId="629760924" sldId="274"/>
            <ac:spMk id="119" creationId="{00000000-0000-0000-0000-000000000000}"/>
          </ac:spMkLst>
        </pc:spChg>
        <pc:spChg chg="mod">
          <ac:chgData name="Robin Karl Schmidt" userId="96d3abab-c079-4669-92dd-2d1d1aba76f6" providerId="ADAL" clId="{96367AF3-515A-4127-9123-352CB3D6777D}" dt="2022-03-21T16:40:05.506" v="1097" actId="20577"/>
          <ac:spMkLst>
            <pc:docMk/>
            <pc:sldMk cId="629760924" sldId="274"/>
            <ac:spMk id="120" creationId="{00000000-0000-0000-0000-000000000000}"/>
          </ac:spMkLst>
        </pc:spChg>
        <pc:grpChg chg="mod">
          <ac:chgData name="Robin Karl Schmidt" userId="96d3abab-c079-4669-92dd-2d1d1aba76f6" providerId="ADAL" clId="{96367AF3-515A-4127-9123-352CB3D6777D}" dt="2022-03-21T16:46:53.899" v="1184" actId="18245"/>
          <ac:grpSpMkLst>
            <pc:docMk/>
            <pc:sldMk cId="629760924" sldId="274"/>
            <ac:grpSpMk id="2" creationId="{A4502EEC-37EA-419E-8101-BA6A2D4EB86D}"/>
          </ac:grpSpMkLst>
        </pc:grpChg>
        <pc:graphicFrameChg chg="add del mod">
          <ac:chgData name="Robin Karl Schmidt" userId="96d3abab-c079-4669-92dd-2d1d1aba76f6" providerId="ADAL" clId="{96367AF3-515A-4127-9123-352CB3D6777D}" dt="2022-03-21T16:40:25.274" v="1099"/>
          <ac:graphicFrameMkLst>
            <pc:docMk/>
            <pc:sldMk cId="629760924" sldId="274"/>
            <ac:graphicFrameMk id="9" creationId="{420FE2EB-D93A-4FF7-83E6-CE8DAF3825FC}"/>
          </ac:graphicFrameMkLst>
        </pc:graphicFrameChg>
        <pc:graphicFrameChg chg="add del mod modGraphic">
          <ac:chgData name="Robin Karl Schmidt" userId="96d3abab-c079-4669-92dd-2d1d1aba76f6" providerId="ADAL" clId="{96367AF3-515A-4127-9123-352CB3D6777D}" dt="2022-03-21T16:46:53.899" v="1184" actId="18245"/>
          <ac:graphicFrameMkLst>
            <pc:docMk/>
            <pc:sldMk cId="629760924" sldId="274"/>
            <ac:graphicFrameMk id="12" creationId="{B5A43DB1-609A-4E64-9742-C37E7DA5C7ED}"/>
          </ac:graphicFrameMkLst>
        </pc:graphicFrameChg>
        <pc:picChg chg="del">
          <ac:chgData name="Robin Karl Schmidt" userId="96d3abab-c079-4669-92dd-2d1d1aba76f6" providerId="ADAL" clId="{96367AF3-515A-4127-9123-352CB3D6777D}" dt="2022-03-21T16:39:56.549" v="1081" actId="478"/>
          <ac:picMkLst>
            <pc:docMk/>
            <pc:sldMk cId="629760924" sldId="274"/>
            <ac:picMk id="5" creationId="{97972EFC-ADEC-4183-920E-2E8E1A053C15}"/>
          </ac:picMkLst>
        </pc:picChg>
        <pc:picChg chg="add del mod">
          <ac:chgData name="Robin Karl Schmidt" userId="96d3abab-c079-4669-92dd-2d1d1aba76f6" providerId="ADAL" clId="{96367AF3-515A-4127-9123-352CB3D6777D}" dt="2022-03-21T16:40:25.274" v="1099"/>
          <ac:picMkLst>
            <pc:docMk/>
            <pc:sldMk cId="629760924" sldId="274"/>
            <ac:picMk id="10" creationId="{71613ADF-9B67-4E91-8CD8-45AB4E793098}"/>
          </ac:picMkLst>
        </pc:picChg>
        <pc:picChg chg="add mod">
          <ac:chgData name="Robin Karl Schmidt" userId="96d3abab-c079-4669-92dd-2d1d1aba76f6" providerId="ADAL" clId="{96367AF3-515A-4127-9123-352CB3D6777D}" dt="2022-03-21T16:40:39.541" v="1100"/>
          <ac:picMkLst>
            <pc:docMk/>
            <pc:sldMk cId="629760924" sldId="274"/>
            <ac:picMk id="17" creationId="{90419742-4C14-4C9A-BAA3-D71309E0CAEC}"/>
          </ac:picMkLst>
        </pc:picChg>
        <pc:picChg chg="del">
          <ac:chgData name="Robin Karl Schmidt" userId="96d3abab-c079-4669-92dd-2d1d1aba76f6" providerId="ADAL" clId="{96367AF3-515A-4127-9123-352CB3D6777D}" dt="2022-03-21T16:39:56.084" v="1080" actId="478"/>
          <ac:picMkLst>
            <pc:docMk/>
            <pc:sldMk cId="629760924" sldId="274"/>
            <ac:picMk id="1026" creationId="{80DC918F-3A13-45B5-83E1-C30BC44AF875}"/>
          </ac:picMkLst>
        </pc:picChg>
        <pc:picChg chg="del">
          <ac:chgData name="Robin Karl Schmidt" userId="96d3abab-c079-4669-92dd-2d1d1aba76f6" providerId="ADAL" clId="{96367AF3-515A-4127-9123-352CB3D6777D}" dt="2022-03-21T16:39:55.444" v="1079" actId="478"/>
          <ac:picMkLst>
            <pc:docMk/>
            <pc:sldMk cId="629760924" sldId="274"/>
            <ac:picMk id="1028" creationId="{FAFDDFE3-7A60-4ED1-88D1-E84DA2F7FFD6}"/>
          </ac:picMkLst>
        </pc:picChg>
      </pc:sldChg>
      <pc:sldChg chg="addSp delSp modSp add mod ord">
        <pc:chgData name="Robin Karl Schmidt" userId="96d3abab-c079-4669-92dd-2d1d1aba76f6" providerId="ADAL" clId="{96367AF3-515A-4127-9123-352CB3D6777D}" dt="2022-03-21T17:05:27.218" v="1218" actId="2711"/>
        <pc:sldMkLst>
          <pc:docMk/>
          <pc:sldMk cId="3378423521" sldId="275"/>
        </pc:sldMkLst>
        <pc:spChg chg="mod">
          <ac:chgData name="Robin Karl Schmidt" userId="96d3abab-c079-4669-92dd-2d1d1aba76f6" providerId="ADAL" clId="{96367AF3-515A-4127-9123-352CB3D6777D}" dt="2022-03-21T17:05:27.218" v="1218" actId="2711"/>
          <ac:spMkLst>
            <pc:docMk/>
            <pc:sldMk cId="3378423521" sldId="275"/>
            <ac:spMk id="2" creationId="{586874E8-7F69-2D95-529C-15185BB3EE82}"/>
          </ac:spMkLst>
        </pc:spChg>
        <pc:spChg chg="mod">
          <ac:chgData name="Robin Karl Schmidt" userId="96d3abab-c079-4669-92dd-2d1d1aba76f6" providerId="ADAL" clId="{96367AF3-515A-4127-9123-352CB3D6777D}" dt="2022-03-21T16:48:32.052" v="1206" actId="20577"/>
          <ac:spMkLst>
            <pc:docMk/>
            <pc:sldMk cId="3378423521" sldId="275"/>
            <ac:spMk id="120" creationId="{00000000-0000-0000-0000-000000000000}"/>
          </ac:spMkLst>
        </pc:spChg>
        <pc:picChg chg="add mod">
          <ac:chgData name="Robin Karl Schmidt" userId="96d3abab-c079-4669-92dd-2d1d1aba76f6" providerId="ADAL" clId="{96367AF3-515A-4127-9123-352CB3D6777D}" dt="2022-03-21T16:48:27.672" v="1194" actId="1076"/>
          <ac:picMkLst>
            <pc:docMk/>
            <pc:sldMk cId="3378423521" sldId="275"/>
            <ac:picMk id="3" creationId="{6AEB9487-A42F-4B45-A89F-5F1F99CD7BB7}"/>
          </ac:picMkLst>
        </pc:picChg>
        <pc:picChg chg="del">
          <ac:chgData name="Robin Karl Schmidt" userId="96d3abab-c079-4669-92dd-2d1d1aba76f6" providerId="ADAL" clId="{96367AF3-515A-4127-9123-352CB3D6777D}" dt="2022-03-21T16:48:10.786" v="1188" actId="478"/>
          <ac:picMkLst>
            <pc:docMk/>
            <pc:sldMk cId="3378423521" sldId="275"/>
            <ac:picMk id="5" creationId="{97972EFC-ADEC-4183-920E-2E8E1A053C15}"/>
          </ac:picMkLst>
        </pc:picChg>
        <pc:picChg chg="del">
          <ac:chgData name="Robin Karl Schmidt" userId="96d3abab-c079-4669-92dd-2d1d1aba76f6" providerId="ADAL" clId="{96367AF3-515A-4127-9123-352CB3D6777D}" dt="2022-03-21T16:48:12.254" v="1189" actId="478"/>
          <ac:picMkLst>
            <pc:docMk/>
            <pc:sldMk cId="3378423521" sldId="275"/>
            <ac:picMk id="1026" creationId="{80DC918F-3A13-45B5-83E1-C30BC44AF875}"/>
          </ac:picMkLst>
        </pc:picChg>
        <pc:picChg chg="del mod">
          <ac:chgData name="Robin Karl Schmidt" userId="96d3abab-c079-4669-92dd-2d1d1aba76f6" providerId="ADAL" clId="{96367AF3-515A-4127-9123-352CB3D6777D}" dt="2022-03-21T16:48:13.588" v="1191" actId="478"/>
          <ac:picMkLst>
            <pc:docMk/>
            <pc:sldMk cId="3378423521" sldId="275"/>
            <ac:picMk id="1028" creationId="{FAFDDFE3-7A60-4ED1-88D1-E84DA2F7FFD6}"/>
          </ac:picMkLst>
        </pc:picChg>
      </pc:sldChg>
      <pc:sldChg chg="modSp mod">
        <pc:chgData name="Robin Karl Schmidt" userId="96d3abab-c079-4669-92dd-2d1d1aba76f6" providerId="ADAL" clId="{96367AF3-515A-4127-9123-352CB3D6777D}" dt="2022-03-22T16:42:34.106" v="1535" actId="20577"/>
        <pc:sldMkLst>
          <pc:docMk/>
          <pc:sldMk cId="2917262002" sldId="276"/>
        </pc:sldMkLst>
        <pc:spChg chg="mod">
          <ac:chgData name="Robin Karl Schmidt" userId="96d3abab-c079-4669-92dd-2d1d1aba76f6" providerId="ADAL" clId="{96367AF3-515A-4127-9123-352CB3D6777D}" dt="2022-03-22T16:42:34.106" v="1535" actId="20577"/>
          <ac:spMkLst>
            <pc:docMk/>
            <pc:sldMk cId="2917262002" sldId="276"/>
            <ac:spMk id="2" creationId="{965FEFD1-5995-681A-4E15-CBE270A64A47}"/>
          </ac:spMkLst>
        </pc:spChg>
      </pc:sldChg>
      <pc:sldChg chg="modSp add mod">
        <pc:chgData name="Robin Karl Schmidt" userId="96d3abab-c079-4669-92dd-2d1d1aba76f6" providerId="ADAL" clId="{96367AF3-515A-4127-9123-352CB3D6777D}" dt="2022-03-22T15:41:15.471" v="1504" actId="1076"/>
        <pc:sldMkLst>
          <pc:docMk/>
          <pc:sldMk cId="850613548" sldId="278"/>
        </pc:sldMkLst>
        <pc:spChg chg="mod">
          <ac:chgData name="Robin Karl Schmidt" userId="96d3abab-c079-4669-92dd-2d1d1aba76f6" providerId="ADAL" clId="{96367AF3-515A-4127-9123-352CB3D6777D}" dt="2022-03-22T15:41:15.471" v="1504" actId="1076"/>
          <ac:spMkLst>
            <pc:docMk/>
            <pc:sldMk cId="850613548" sldId="278"/>
            <ac:spMk id="119" creationId="{00000000-0000-0000-0000-000000000000}"/>
          </ac:spMkLst>
        </pc:spChg>
        <pc:picChg chg="mod">
          <ac:chgData name="Robin Karl Schmidt" userId="96d3abab-c079-4669-92dd-2d1d1aba76f6" providerId="ADAL" clId="{96367AF3-515A-4127-9123-352CB3D6777D}" dt="2022-03-22T15:41:15.054" v="1503" actId="1076"/>
          <ac:picMkLst>
            <pc:docMk/>
            <pc:sldMk cId="850613548" sldId="278"/>
            <ac:picMk id="5" creationId="{97972EFC-ADEC-4183-920E-2E8E1A053C15}"/>
          </ac:picMkLst>
        </pc:picChg>
      </pc:sldChg>
      <pc:sldChg chg="new del">
        <pc:chgData name="Robin Karl Schmidt" userId="96d3abab-c079-4669-92dd-2d1d1aba76f6" providerId="ADAL" clId="{96367AF3-515A-4127-9123-352CB3D6777D}" dt="2022-03-21T21:30:24.502" v="1232" actId="680"/>
        <pc:sldMkLst>
          <pc:docMk/>
          <pc:sldMk cId="1070918930" sldId="279"/>
        </pc:sldMkLst>
      </pc:sldChg>
      <pc:sldChg chg="addSp delSp modSp add mod ord">
        <pc:chgData name="Robin Karl Schmidt" userId="96d3abab-c079-4669-92dd-2d1d1aba76f6" providerId="ADAL" clId="{96367AF3-515A-4127-9123-352CB3D6777D}" dt="2022-03-21T21:57:37.497" v="1435" actId="20577"/>
        <pc:sldMkLst>
          <pc:docMk/>
          <pc:sldMk cId="2250891456" sldId="279"/>
        </pc:sldMkLst>
        <pc:spChg chg="mod">
          <ac:chgData name="Robin Karl Schmidt" userId="96d3abab-c079-4669-92dd-2d1d1aba76f6" providerId="ADAL" clId="{96367AF3-515A-4127-9123-352CB3D6777D}" dt="2022-03-21T21:57:37.497" v="1435" actId="20577"/>
          <ac:spMkLst>
            <pc:docMk/>
            <pc:sldMk cId="2250891456" sldId="279"/>
            <ac:spMk id="2" creationId="{9622F841-69FE-4E02-857F-17520E4006A7}"/>
          </ac:spMkLst>
        </pc:spChg>
        <pc:spChg chg="mod">
          <ac:chgData name="Robin Karl Schmidt" userId="96d3abab-c079-4669-92dd-2d1d1aba76f6" providerId="ADAL" clId="{96367AF3-515A-4127-9123-352CB3D6777D}" dt="2022-03-21T21:57:21.826" v="1397" actId="26606"/>
          <ac:spMkLst>
            <pc:docMk/>
            <pc:sldMk cId="2250891456" sldId="279"/>
            <ac:spMk id="3" creationId="{105950A2-34C3-4374-AE9A-56B30E66B3ED}"/>
          </ac:spMkLst>
        </pc:spChg>
        <pc:spChg chg="add del">
          <ac:chgData name="Robin Karl Schmidt" userId="96d3abab-c079-4669-92dd-2d1d1aba76f6" providerId="ADAL" clId="{96367AF3-515A-4127-9123-352CB3D6777D}" dt="2022-03-21T21:57:21.826" v="1397" actId="26606"/>
          <ac:spMkLst>
            <pc:docMk/>
            <pc:sldMk cId="2250891456" sldId="279"/>
            <ac:spMk id="16" creationId="{C598E420-4FFC-4D35-B15F-045E166EE548}"/>
          </ac:spMkLst>
        </pc:spChg>
        <pc:spChg chg="add del">
          <ac:chgData name="Robin Karl Schmidt" userId="96d3abab-c079-4669-92dd-2d1d1aba76f6" providerId="ADAL" clId="{96367AF3-515A-4127-9123-352CB3D6777D}" dt="2022-03-21T21:57:21.826" v="1397" actId="26606"/>
          <ac:spMkLst>
            <pc:docMk/>
            <pc:sldMk cId="2250891456" sldId="279"/>
            <ac:spMk id="18" creationId="{46DEAA51-8BA5-4C87-9448-75CBB18F0900}"/>
          </ac:spMkLst>
        </pc:spChg>
        <pc:spChg chg="add del">
          <ac:chgData name="Robin Karl Schmidt" userId="96d3abab-c079-4669-92dd-2d1d1aba76f6" providerId="ADAL" clId="{96367AF3-515A-4127-9123-352CB3D6777D}" dt="2022-03-21T21:57:21.826" v="1397" actId="26606"/>
          <ac:spMkLst>
            <pc:docMk/>
            <pc:sldMk cId="2250891456" sldId="279"/>
            <ac:spMk id="20" creationId="{697104A3-01F9-4B74-A319-2D54DB3E0BC8}"/>
          </ac:spMkLst>
        </pc:spChg>
        <pc:spChg chg="add del">
          <ac:chgData name="Robin Karl Schmidt" userId="96d3abab-c079-4669-92dd-2d1d1aba76f6" providerId="ADAL" clId="{96367AF3-515A-4127-9123-352CB3D6777D}" dt="2022-03-21T21:57:21.826" v="1397" actId="26606"/>
          <ac:spMkLst>
            <pc:docMk/>
            <pc:sldMk cId="2250891456" sldId="279"/>
            <ac:spMk id="22" creationId="{F527CF11-B26B-4BFF-A858-A93A6186EC05}"/>
          </ac:spMkLst>
        </pc:spChg>
        <pc:spChg chg="add del">
          <ac:chgData name="Robin Karl Schmidt" userId="96d3abab-c079-4669-92dd-2d1d1aba76f6" providerId="ADAL" clId="{96367AF3-515A-4127-9123-352CB3D6777D}" dt="2022-03-21T21:57:21.826" v="1397" actId="26606"/>
          <ac:spMkLst>
            <pc:docMk/>
            <pc:sldMk cId="2250891456" sldId="279"/>
            <ac:spMk id="71" creationId="{8FBD13AB-2167-42A2-9E76-1E5CA7A285CC}"/>
          </ac:spMkLst>
        </pc:spChg>
        <pc:spChg chg="add del">
          <ac:chgData name="Robin Karl Schmidt" userId="96d3abab-c079-4669-92dd-2d1d1aba76f6" providerId="ADAL" clId="{96367AF3-515A-4127-9123-352CB3D6777D}" dt="2022-03-21T21:57:21.826" v="1397" actId="26606"/>
          <ac:spMkLst>
            <pc:docMk/>
            <pc:sldMk cId="2250891456" sldId="279"/>
            <ac:spMk id="73" creationId="{50322D4C-51DD-4EED-8CC9-4BF4C328B516}"/>
          </ac:spMkLst>
        </pc:spChg>
        <pc:spChg chg="add del">
          <ac:chgData name="Robin Karl Schmidt" userId="96d3abab-c079-4669-92dd-2d1d1aba76f6" providerId="ADAL" clId="{96367AF3-515A-4127-9123-352CB3D6777D}" dt="2022-03-21T21:57:21.826" v="1397" actId="26606"/>
          <ac:spMkLst>
            <pc:docMk/>
            <pc:sldMk cId="2250891456" sldId="279"/>
            <ac:spMk id="75" creationId="{24EC3CF7-D290-4EC7-8946-E5988F9E1E76}"/>
          </ac:spMkLst>
        </pc:spChg>
        <pc:spChg chg="add del">
          <ac:chgData name="Robin Karl Schmidt" userId="96d3abab-c079-4669-92dd-2d1d1aba76f6" providerId="ADAL" clId="{96367AF3-515A-4127-9123-352CB3D6777D}" dt="2022-03-21T21:57:21.826" v="1397" actId="26606"/>
          <ac:spMkLst>
            <pc:docMk/>
            <pc:sldMk cId="2250891456" sldId="279"/>
            <ac:spMk id="77" creationId="{E17AD4B9-41FD-4455-A527-EDEDAAC1BB91}"/>
          </ac:spMkLst>
        </pc:spChg>
        <pc:spChg chg="add del">
          <ac:chgData name="Robin Karl Schmidt" userId="96d3abab-c079-4669-92dd-2d1d1aba76f6" providerId="ADAL" clId="{96367AF3-515A-4127-9123-352CB3D6777D}" dt="2022-03-21T21:57:21.826" v="1397" actId="26606"/>
          <ac:spMkLst>
            <pc:docMk/>
            <pc:sldMk cId="2250891456" sldId="279"/>
            <ac:spMk id="79" creationId="{13DC6DD7-5072-4926-938D-0C3E5C56255B}"/>
          </ac:spMkLst>
        </pc:spChg>
        <pc:spChg chg="add del">
          <ac:chgData name="Robin Karl Schmidt" userId="96d3abab-c079-4669-92dd-2d1d1aba76f6" providerId="ADAL" clId="{96367AF3-515A-4127-9123-352CB3D6777D}" dt="2022-03-21T21:57:21.826" v="1397" actId="26606"/>
          <ac:spMkLst>
            <pc:docMk/>
            <pc:sldMk cId="2250891456" sldId="279"/>
            <ac:spMk id="81" creationId="{5524E54B-758B-4FC0-A573-8074D752D110}"/>
          </ac:spMkLst>
        </pc:spChg>
        <pc:picChg chg="mod ord">
          <ac:chgData name="Robin Karl Schmidt" userId="96d3abab-c079-4669-92dd-2d1d1aba76f6" providerId="ADAL" clId="{96367AF3-515A-4127-9123-352CB3D6777D}" dt="2022-03-21T21:57:21.826" v="1397" actId="26606"/>
          <ac:picMkLst>
            <pc:docMk/>
            <pc:sldMk cId="2250891456" sldId="279"/>
            <ac:picMk id="4" creationId="{B189BD40-DAFD-4D5A-A22F-DCDAEC4E8612}"/>
          </ac:picMkLst>
        </pc:picChg>
        <pc:picChg chg="mod">
          <ac:chgData name="Robin Karl Schmidt" userId="96d3abab-c079-4669-92dd-2d1d1aba76f6" providerId="ADAL" clId="{96367AF3-515A-4127-9123-352CB3D6777D}" dt="2022-03-21T21:57:21.826" v="1397" actId="26606"/>
          <ac:picMkLst>
            <pc:docMk/>
            <pc:sldMk cId="2250891456" sldId="279"/>
            <ac:picMk id="2050" creationId="{127DD0D7-923A-4F94-9B34-ED5690423EB5}"/>
          </ac:picMkLst>
        </pc:picChg>
      </pc:sldChg>
      <pc:sldMasterChg chg="del delSldLayout">
        <pc:chgData name="Robin Karl Schmidt" userId="96d3abab-c079-4669-92dd-2d1d1aba76f6" providerId="ADAL" clId="{96367AF3-515A-4127-9123-352CB3D6777D}" dt="2022-03-21T17:03:41.532" v="1217" actId="2696"/>
        <pc:sldMasterMkLst>
          <pc:docMk/>
          <pc:sldMasterMk cId="0" sldId="2147483660"/>
        </pc:sldMasterMkLst>
        <pc:sldLayoutChg chg="del">
          <pc:chgData name="Robin Karl Schmidt" userId="96d3abab-c079-4669-92dd-2d1d1aba76f6" providerId="ADAL" clId="{96367AF3-515A-4127-9123-352CB3D6777D}" dt="2022-03-21T17:03:41.532" v="1217" actId="2696"/>
          <pc:sldLayoutMkLst>
            <pc:docMk/>
            <pc:sldMasterMk cId="0" sldId="2147483660"/>
            <pc:sldLayoutMk cId="0" sldId="2147483649"/>
          </pc:sldLayoutMkLst>
        </pc:sldLayoutChg>
        <pc:sldLayoutChg chg="del">
          <pc:chgData name="Robin Karl Schmidt" userId="96d3abab-c079-4669-92dd-2d1d1aba76f6" providerId="ADAL" clId="{96367AF3-515A-4127-9123-352CB3D6777D}" dt="2022-03-21T17:03:41.532" v="1217" actId="2696"/>
          <pc:sldLayoutMkLst>
            <pc:docMk/>
            <pc:sldMasterMk cId="0" sldId="2147483660"/>
            <pc:sldLayoutMk cId="0" sldId="2147483650"/>
          </pc:sldLayoutMkLst>
        </pc:sldLayoutChg>
        <pc:sldLayoutChg chg="del">
          <pc:chgData name="Robin Karl Schmidt" userId="96d3abab-c079-4669-92dd-2d1d1aba76f6" providerId="ADAL" clId="{96367AF3-515A-4127-9123-352CB3D6777D}" dt="2022-03-21T17:03:41.532" v="1217" actId="2696"/>
          <pc:sldLayoutMkLst>
            <pc:docMk/>
            <pc:sldMasterMk cId="0" sldId="2147483660"/>
            <pc:sldLayoutMk cId="0" sldId="2147483651"/>
          </pc:sldLayoutMkLst>
        </pc:sldLayoutChg>
        <pc:sldLayoutChg chg="del">
          <pc:chgData name="Robin Karl Schmidt" userId="96d3abab-c079-4669-92dd-2d1d1aba76f6" providerId="ADAL" clId="{96367AF3-515A-4127-9123-352CB3D6777D}" dt="2022-03-21T17:03:41.532" v="1217" actId="2696"/>
          <pc:sldLayoutMkLst>
            <pc:docMk/>
            <pc:sldMasterMk cId="0" sldId="2147483660"/>
            <pc:sldLayoutMk cId="0" sldId="2147483652"/>
          </pc:sldLayoutMkLst>
        </pc:sldLayoutChg>
        <pc:sldLayoutChg chg="del">
          <pc:chgData name="Robin Karl Schmidt" userId="96d3abab-c079-4669-92dd-2d1d1aba76f6" providerId="ADAL" clId="{96367AF3-515A-4127-9123-352CB3D6777D}" dt="2022-03-21T17:03:41.532" v="1217" actId="2696"/>
          <pc:sldLayoutMkLst>
            <pc:docMk/>
            <pc:sldMasterMk cId="0" sldId="2147483660"/>
            <pc:sldLayoutMk cId="0" sldId="2147483653"/>
          </pc:sldLayoutMkLst>
        </pc:sldLayoutChg>
        <pc:sldLayoutChg chg="del">
          <pc:chgData name="Robin Karl Schmidt" userId="96d3abab-c079-4669-92dd-2d1d1aba76f6" providerId="ADAL" clId="{96367AF3-515A-4127-9123-352CB3D6777D}" dt="2022-03-21T17:03:41.532" v="1217" actId="2696"/>
          <pc:sldLayoutMkLst>
            <pc:docMk/>
            <pc:sldMasterMk cId="0" sldId="2147483660"/>
            <pc:sldLayoutMk cId="0" sldId="2147483654"/>
          </pc:sldLayoutMkLst>
        </pc:sldLayoutChg>
        <pc:sldLayoutChg chg="del">
          <pc:chgData name="Robin Karl Schmidt" userId="96d3abab-c079-4669-92dd-2d1d1aba76f6" providerId="ADAL" clId="{96367AF3-515A-4127-9123-352CB3D6777D}" dt="2022-03-21T17:03:41.532" v="1217" actId="2696"/>
          <pc:sldLayoutMkLst>
            <pc:docMk/>
            <pc:sldMasterMk cId="0" sldId="2147483660"/>
            <pc:sldLayoutMk cId="0" sldId="2147483655"/>
          </pc:sldLayoutMkLst>
        </pc:sldLayoutChg>
        <pc:sldLayoutChg chg="del">
          <pc:chgData name="Robin Karl Schmidt" userId="96d3abab-c079-4669-92dd-2d1d1aba76f6" providerId="ADAL" clId="{96367AF3-515A-4127-9123-352CB3D6777D}" dt="2022-03-21T17:03:41.532" v="1217" actId="2696"/>
          <pc:sldLayoutMkLst>
            <pc:docMk/>
            <pc:sldMasterMk cId="0" sldId="2147483660"/>
            <pc:sldLayoutMk cId="0" sldId="2147483656"/>
          </pc:sldLayoutMkLst>
        </pc:sldLayoutChg>
        <pc:sldLayoutChg chg="del">
          <pc:chgData name="Robin Karl Schmidt" userId="96d3abab-c079-4669-92dd-2d1d1aba76f6" providerId="ADAL" clId="{96367AF3-515A-4127-9123-352CB3D6777D}" dt="2022-03-21T17:03:41.532" v="1217" actId="2696"/>
          <pc:sldLayoutMkLst>
            <pc:docMk/>
            <pc:sldMasterMk cId="0" sldId="2147483660"/>
            <pc:sldLayoutMk cId="0" sldId="2147483657"/>
          </pc:sldLayoutMkLst>
        </pc:sldLayoutChg>
        <pc:sldLayoutChg chg="del">
          <pc:chgData name="Robin Karl Schmidt" userId="96d3abab-c079-4669-92dd-2d1d1aba76f6" providerId="ADAL" clId="{96367AF3-515A-4127-9123-352CB3D6777D}" dt="2022-03-21T17:03:41.532" v="1217" actId="2696"/>
          <pc:sldLayoutMkLst>
            <pc:docMk/>
            <pc:sldMasterMk cId="0" sldId="2147483660"/>
            <pc:sldLayoutMk cId="0" sldId="2147483658"/>
          </pc:sldLayoutMkLst>
        </pc:sldLayoutChg>
      </pc:sldMasterChg>
      <pc:sldMasterChg chg="del delSldLayout">
        <pc:chgData name="Robin Karl Schmidt" userId="96d3abab-c079-4669-92dd-2d1d1aba76f6" providerId="ADAL" clId="{96367AF3-515A-4127-9123-352CB3D6777D}" dt="2022-03-21T21:56:37.809" v="1395" actId="2696"/>
        <pc:sldMasterMkLst>
          <pc:docMk/>
          <pc:sldMasterMk cId="0" sldId="2147483661"/>
        </pc:sldMasterMkLst>
        <pc:sldLayoutChg chg="del">
          <pc:chgData name="Robin Karl Schmidt" userId="96d3abab-c079-4669-92dd-2d1d1aba76f6" providerId="ADAL" clId="{96367AF3-515A-4127-9123-352CB3D6777D}" dt="2022-03-21T21:56:37.809" v="1395" actId="2696"/>
          <pc:sldLayoutMkLst>
            <pc:docMk/>
            <pc:sldMasterMk cId="0" sldId="2147483661"/>
            <pc:sldLayoutMk cId="0" sldId="2147483659"/>
          </pc:sldLayoutMkLst>
        </pc:sldLayoutChg>
      </pc:sldMasterChg>
      <pc:sldMasterChg chg="del delSldLayout">
        <pc:chgData name="Robin Karl Schmidt" userId="96d3abab-c079-4669-92dd-2d1d1aba76f6" providerId="ADAL" clId="{96367AF3-515A-4127-9123-352CB3D6777D}" dt="2022-03-21T15:12:38.965" v="4" actId="2696"/>
        <pc:sldMasterMkLst>
          <pc:docMk/>
          <pc:sldMasterMk cId="419520192" sldId="2147483662"/>
        </pc:sldMasterMkLst>
        <pc:sldLayoutChg chg="del">
          <pc:chgData name="Robin Karl Schmidt" userId="96d3abab-c079-4669-92dd-2d1d1aba76f6" providerId="ADAL" clId="{96367AF3-515A-4127-9123-352CB3D6777D}" dt="2022-03-21T15:12:38.965" v="4" actId="2696"/>
          <pc:sldLayoutMkLst>
            <pc:docMk/>
            <pc:sldMasterMk cId="419520192" sldId="2147483662"/>
            <pc:sldLayoutMk cId="2409942060" sldId="2147483663"/>
          </pc:sldLayoutMkLst>
        </pc:sldLayoutChg>
        <pc:sldLayoutChg chg="del">
          <pc:chgData name="Robin Karl Schmidt" userId="96d3abab-c079-4669-92dd-2d1d1aba76f6" providerId="ADAL" clId="{96367AF3-515A-4127-9123-352CB3D6777D}" dt="2022-03-21T15:12:38.965" v="4" actId="2696"/>
          <pc:sldLayoutMkLst>
            <pc:docMk/>
            <pc:sldMasterMk cId="419520192" sldId="2147483662"/>
            <pc:sldLayoutMk cId="2638448192" sldId="2147483664"/>
          </pc:sldLayoutMkLst>
        </pc:sldLayoutChg>
        <pc:sldLayoutChg chg="del">
          <pc:chgData name="Robin Karl Schmidt" userId="96d3abab-c079-4669-92dd-2d1d1aba76f6" providerId="ADAL" clId="{96367AF3-515A-4127-9123-352CB3D6777D}" dt="2022-03-21T15:12:38.965" v="4" actId="2696"/>
          <pc:sldLayoutMkLst>
            <pc:docMk/>
            <pc:sldMasterMk cId="419520192" sldId="2147483662"/>
            <pc:sldLayoutMk cId="8036678" sldId="2147483665"/>
          </pc:sldLayoutMkLst>
        </pc:sldLayoutChg>
        <pc:sldLayoutChg chg="del">
          <pc:chgData name="Robin Karl Schmidt" userId="96d3abab-c079-4669-92dd-2d1d1aba76f6" providerId="ADAL" clId="{96367AF3-515A-4127-9123-352CB3D6777D}" dt="2022-03-21T15:12:38.965" v="4" actId="2696"/>
          <pc:sldLayoutMkLst>
            <pc:docMk/>
            <pc:sldMasterMk cId="419520192" sldId="2147483662"/>
            <pc:sldLayoutMk cId="2851337209" sldId="2147483666"/>
          </pc:sldLayoutMkLst>
        </pc:sldLayoutChg>
        <pc:sldLayoutChg chg="del">
          <pc:chgData name="Robin Karl Schmidt" userId="96d3abab-c079-4669-92dd-2d1d1aba76f6" providerId="ADAL" clId="{96367AF3-515A-4127-9123-352CB3D6777D}" dt="2022-03-21T15:12:38.965" v="4" actId="2696"/>
          <pc:sldLayoutMkLst>
            <pc:docMk/>
            <pc:sldMasterMk cId="419520192" sldId="2147483662"/>
            <pc:sldLayoutMk cId="2374072547" sldId="2147483667"/>
          </pc:sldLayoutMkLst>
        </pc:sldLayoutChg>
        <pc:sldLayoutChg chg="del">
          <pc:chgData name="Robin Karl Schmidt" userId="96d3abab-c079-4669-92dd-2d1d1aba76f6" providerId="ADAL" clId="{96367AF3-515A-4127-9123-352CB3D6777D}" dt="2022-03-21T15:12:38.965" v="4" actId="2696"/>
          <pc:sldLayoutMkLst>
            <pc:docMk/>
            <pc:sldMasterMk cId="419520192" sldId="2147483662"/>
            <pc:sldLayoutMk cId="4097402686" sldId="2147483668"/>
          </pc:sldLayoutMkLst>
        </pc:sldLayoutChg>
        <pc:sldLayoutChg chg="del">
          <pc:chgData name="Robin Karl Schmidt" userId="96d3abab-c079-4669-92dd-2d1d1aba76f6" providerId="ADAL" clId="{96367AF3-515A-4127-9123-352CB3D6777D}" dt="2022-03-21T15:12:38.965" v="4" actId="2696"/>
          <pc:sldLayoutMkLst>
            <pc:docMk/>
            <pc:sldMasterMk cId="419520192" sldId="2147483662"/>
            <pc:sldLayoutMk cId="588795477" sldId="2147483669"/>
          </pc:sldLayoutMkLst>
        </pc:sldLayoutChg>
        <pc:sldLayoutChg chg="del">
          <pc:chgData name="Robin Karl Schmidt" userId="96d3abab-c079-4669-92dd-2d1d1aba76f6" providerId="ADAL" clId="{96367AF3-515A-4127-9123-352CB3D6777D}" dt="2022-03-21T15:12:38.965" v="4" actId="2696"/>
          <pc:sldLayoutMkLst>
            <pc:docMk/>
            <pc:sldMasterMk cId="419520192" sldId="2147483662"/>
            <pc:sldLayoutMk cId="3207453591" sldId="2147483670"/>
          </pc:sldLayoutMkLst>
        </pc:sldLayoutChg>
        <pc:sldLayoutChg chg="del">
          <pc:chgData name="Robin Karl Schmidt" userId="96d3abab-c079-4669-92dd-2d1d1aba76f6" providerId="ADAL" clId="{96367AF3-515A-4127-9123-352CB3D6777D}" dt="2022-03-21T15:12:38.965" v="4" actId="2696"/>
          <pc:sldLayoutMkLst>
            <pc:docMk/>
            <pc:sldMasterMk cId="419520192" sldId="2147483662"/>
            <pc:sldLayoutMk cId="2054403459" sldId="2147483671"/>
          </pc:sldLayoutMkLst>
        </pc:sldLayoutChg>
        <pc:sldLayoutChg chg="del">
          <pc:chgData name="Robin Karl Schmidt" userId="96d3abab-c079-4669-92dd-2d1d1aba76f6" providerId="ADAL" clId="{96367AF3-515A-4127-9123-352CB3D6777D}" dt="2022-03-21T15:12:38.965" v="4" actId="2696"/>
          <pc:sldLayoutMkLst>
            <pc:docMk/>
            <pc:sldMasterMk cId="419520192" sldId="2147483662"/>
            <pc:sldLayoutMk cId="3097002456" sldId="2147483672"/>
          </pc:sldLayoutMkLst>
        </pc:sldLayoutChg>
        <pc:sldLayoutChg chg="del">
          <pc:chgData name="Robin Karl Schmidt" userId="96d3abab-c079-4669-92dd-2d1d1aba76f6" providerId="ADAL" clId="{96367AF3-515A-4127-9123-352CB3D6777D}" dt="2022-03-21T15:12:38.965" v="4" actId="2696"/>
          <pc:sldLayoutMkLst>
            <pc:docMk/>
            <pc:sldMasterMk cId="419520192" sldId="2147483662"/>
            <pc:sldLayoutMk cId="3188513403" sldId="2147483673"/>
          </pc:sldLayoutMkLst>
        </pc:sldLayoutChg>
      </pc:sldMasterChg>
    </pc:docChg>
  </pc:docChgLst>
  <pc:docChgLst>
    <pc:chgData name="RUI JORGE SOARES RAMOS" userId="S::m20210640@novaims.unl.pt::43c977bf-b419-4efa-aca7-e77a31664dec" providerId="AD" clId="Web-{14192787-91B8-42E6-8DA2-43E890F84F64}"/>
    <pc:docChg chg="delSld modSld">
      <pc:chgData name="RUI JORGE SOARES RAMOS" userId="S::m20210640@novaims.unl.pt::43c977bf-b419-4efa-aca7-e77a31664dec" providerId="AD" clId="Web-{14192787-91B8-42E6-8DA2-43E890F84F64}" dt="2022-03-21T17:50:44.189" v="136" actId="20577"/>
      <pc:docMkLst>
        <pc:docMk/>
      </pc:docMkLst>
      <pc:sldChg chg="modSp">
        <pc:chgData name="RUI JORGE SOARES RAMOS" userId="S::m20210640@novaims.unl.pt::43c977bf-b419-4efa-aca7-e77a31664dec" providerId="AD" clId="Web-{14192787-91B8-42E6-8DA2-43E890F84F64}" dt="2022-03-21T17:50:44.189" v="136" actId="20577"/>
        <pc:sldMkLst>
          <pc:docMk/>
          <pc:sldMk cId="0" sldId="257"/>
        </pc:sldMkLst>
        <pc:spChg chg="mod">
          <ac:chgData name="RUI JORGE SOARES RAMOS" userId="S::m20210640@novaims.unl.pt::43c977bf-b419-4efa-aca7-e77a31664dec" providerId="AD" clId="Web-{14192787-91B8-42E6-8DA2-43E890F84F64}" dt="2022-03-21T17:50:44.189" v="136" actId="20577"/>
          <ac:spMkLst>
            <pc:docMk/>
            <pc:sldMk cId="0" sldId="257"/>
            <ac:spMk id="2" creationId="{84DA97C5-A6C6-4034-965A-A88A808E6952}"/>
          </ac:spMkLst>
        </pc:spChg>
        <pc:spChg chg="mod">
          <ac:chgData name="RUI JORGE SOARES RAMOS" userId="S::m20210640@novaims.unl.pt::43c977bf-b419-4efa-aca7-e77a31664dec" providerId="AD" clId="Web-{14192787-91B8-42E6-8DA2-43E890F84F64}" dt="2022-03-21T17:35:31.683" v="45" actId="20577"/>
          <ac:spMkLst>
            <pc:docMk/>
            <pc:sldMk cId="0" sldId="257"/>
            <ac:spMk id="13" creationId="{531D1107-942F-416F-B616-93DB3625A1F2}"/>
          </ac:spMkLst>
        </pc:spChg>
      </pc:sldChg>
      <pc:sldChg chg="modSp">
        <pc:chgData name="RUI JORGE SOARES RAMOS" userId="S::m20210640@novaims.unl.pt::43c977bf-b419-4efa-aca7-e77a31664dec" providerId="AD" clId="Web-{14192787-91B8-42E6-8DA2-43E890F84F64}" dt="2022-03-21T17:36:31.560" v="66" actId="20577"/>
        <pc:sldMkLst>
          <pc:docMk/>
          <pc:sldMk cId="3604262238" sldId="264"/>
        </pc:sldMkLst>
        <pc:spChg chg="mod">
          <ac:chgData name="RUI JORGE SOARES RAMOS" userId="S::m20210640@novaims.unl.pt::43c977bf-b419-4efa-aca7-e77a31664dec" providerId="AD" clId="Web-{14192787-91B8-42E6-8DA2-43E890F84F64}" dt="2022-03-21T17:36:31.560" v="66" actId="20577"/>
          <ac:spMkLst>
            <pc:docMk/>
            <pc:sldMk cId="3604262238" sldId="264"/>
            <ac:spMk id="120" creationId="{00000000-0000-0000-0000-000000000000}"/>
          </ac:spMkLst>
        </pc:spChg>
      </pc:sldChg>
      <pc:sldChg chg="modSp">
        <pc:chgData name="RUI JORGE SOARES RAMOS" userId="S::m20210640@novaims.unl.pt::43c977bf-b419-4efa-aca7-e77a31664dec" providerId="AD" clId="Web-{14192787-91B8-42E6-8DA2-43E890F84F64}" dt="2022-03-21T17:38:14.203" v="93" actId="20577"/>
        <pc:sldMkLst>
          <pc:docMk/>
          <pc:sldMk cId="300545886" sldId="267"/>
        </pc:sldMkLst>
        <pc:spChg chg="mod">
          <ac:chgData name="RUI JORGE SOARES RAMOS" userId="S::m20210640@novaims.unl.pt::43c977bf-b419-4efa-aca7-e77a31664dec" providerId="AD" clId="Web-{14192787-91B8-42E6-8DA2-43E890F84F64}" dt="2022-03-21T17:38:14.203" v="93" actId="20577"/>
          <ac:spMkLst>
            <pc:docMk/>
            <pc:sldMk cId="300545886" sldId="267"/>
            <ac:spMk id="122" creationId="{00000000-0000-0000-0000-000000000000}"/>
          </ac:spMkLst>
        </pc:spChg>
      </pc:sldChg>
      <pc:sldChg chg="modSp">
        <pc:chgData name="RUI JORGE SOARES RAMOS" userId="S::m20210640@novaims.unl.pt::43c977bf-b419-4efa-aca7-e77a31664dec" providerId="AD" clId="Web-{14192787-91B8-42E6-8DA2-43E890F84F64}" dt="2022-03-21T17:35:23.418" v="39" actId="20577"/>
        <pc:sldMkLst>
          <pc:docMk/>
          <pc:sldMk cId="0" sldId="268"/>
        </pc:sldMkLst>
        <pc:spChg chg="mod">
          <ac:chgData name="RUI JORGE SOARES RAMOS" userId="S::m20210640@novaims.unl.pt::43c977bf-b419-4efa-aca7-e77a31664dec" providerId="AD" clId="Web-{14192787-91B8-42E6-8DA2-43E890F84F64}" dt="2022-03-21T17:35:23.418" v="39" actId="20577"/>
          <ac:spMkLst>
            <pc:docMk/>
            <pc:sldMk cId="0" sldId="268"/>
            <ac:spMk id="120" creationId="{00000000-0000-0000-0000-000000000000}"/>
          </ac:spMkLst>
        </pc:spChg>
      </pc:sldChg>
      <pc:sldChg chg="del">
        <pc:chgData name="RUI JORGE SOARES RAMOS" userId="S::m20210640@novaims.unl.pt::43c977bf-b419-4efa-aca7-e77a31664dec" providerId="AD" clId="Web-{14192787-91B8-42E6-8DA2-43E890F84F64}" dt="2022-03-21T17:34:21.588" v="20"/>
        <pc:sldMkLst>
          <pc:docMk/>
          <pc:sldMk cId="1476318159" sldId="271"/>
        </pc:sldMkLst>
      </pc:sldChg>
      <pc:sldChg chg="addSp delSp modSp del">
        <pc:chgData name="RUI JORGE SOARES RAMOS" userId="S::m20210640@novaims.unl.pt::43c977bf-b419-4efa-aca7-e77a31664dec" providerId="AD" clId="Web-{14192787-91B8-42E6-8DA2-43E890F84F64}" dt="2022-03-21T17:33:41.775" v="4"/>
        <pc:sldMkLst>
          <pc:docMk/>
          <pc:sldMk cId="3433067198" sldId="272"/>
        </pc:sldMkLst>
        <pc:picChg chg="add del mod">
          <ac:chgData name="RUI JORGE SOARES RAMOS" userId="S::m20210640@novaims.unl.pt::43c977bf-b419-4efa-aca7-e77a31664dec" providerId="AD" clId="Web-{14192787-91B8-42E6-8DA2-43E890F84F64}" dt="2022-03-21T16:34:43.918" v="2"/>
          <ac:picMkLst>
            <pc:docMk/>
            <pc:sldMk cId="3433067198" sldId="272"/>
            <ac:picMk id="3" creationId="{63C71C7D-237D-4EC3-B693-5E218B80DCA6}"/>
          </ac:picMkLst>
        </pc:picChg>
      </pc:sldChg>
      <pc:sldChg chg="del">
        <pc:chgData name="RUI JORGE SOARES RAMOS" userId="S::m20210640@novaims.unl.pt::43c977bf-b419-4efa-aca7-e77a31664dec" providerId="AD" clId="Web-{14192787-91B8-42E6-8DA2-43E890F84F64}" dt="2022-03-21T17:33:34.228" v="3"/>
        <pc:sldMkLst>
          <pc:docMk/>
          <pc:sldMk cId="15167819" sldId="276"/>
        </pc:sldMkLst>
      </pc:sldChg>
    </pc:docChg>
  </pc:docChgLst>
  <pc:docChgLst>
    <pc:chgData name="Robin Karl Schmidt" userId="S::m20210602@novaims.unl.pt::96d3abab-c079-4669-92dd-2d1d1aba76f6" providerId="AD" clId="Web-{F41BFBF6-ACB5-4E2F-A675-FE5DF42E3ECF}"/>
    <pc:docChg chg="modSld">
      <pc:chgData name="Robin Karl Schmidt" userId="S::m20210602@novaims.unl.pt::96d3abab-c079-4669-92dd-2d1d1aba76f6" providerId="AD" clId="Web-{F41BFBF6-ACB5-4E2F-A675-FE5DF42E3ECF}" dt="2022-03-21T21:20:10.558" v="8" actId="20577"/>
      <pc:docMkLst>
        <pc:docMk/>
      </pc:docMkLst>
      <pc:sldChg chg="modSp">
        <pc:chgData name="Robin Karl Schmidt" userId="S::m20210602@novaims.unl.pt::96d3abab-c079-4669-92dd-2d1d1aba76f6" providerId="AD" clId="Web-{F41BFBF6-ACB5-4E2F-A675-FE5DF42E3ECF}" dt="2022-03-21T21:20:10.558" v="8" actId="20577"/>
        <pc:sldMkLst>
          <pc:docMk/>
          <pc:sldMk cId="2709412505" sldId="270"/>
        </pc:sldMkLst>
        <pc:spChg chg="mod">
          <ac:chgData name="Robin Karl Schmidt" userId="S::m20210602@novaims.unl.pt::96d3abab-c079-4669-92dd-2d1d1aba76f6" providerId="AD" clId="Web-{F41BFBF6-ACB5-4E2F-A675-FE5DF42E3ECF}" dt="2022-03-21T21:20:10.558" v="8" actId="20577"/>
          <ac:spMkLst>
            <pc:docMk/>
            <pc:sldMk cId="2709412505" sldId="270"/>
            <ac:spMk id="2" creationId="{9622F841-69FE-4E02-857F-17520E4006A7}"/>
          </ac:spMkLst>
        </pc:spChg>
      </pc:sldChg>
    </pc:docChg>
  </pc:docChgLst>
  <pc:docChgLst>
    <pc:chgData name="RUI JORGE SOARES RAMOS" userId="S::m20210640@novaims.unl.pt::43c977bf-b419-4efa-aca7-e77a31664dec" providerId="AD" clId="Web-{93C3C880-461D-4B21-B2C9-8C0C6211A1E6}"/>
    <pc:docChg chg="delSld">
      <pc:chgData name="RUI JORGE SOARES RAMOS" userId="S::m20210640@novaims.unl.pt::43c977bf-b419-4efa-aca7-e77a31664dec" providerId="AD" clId="Web-{93C3C880-461D-4B21-B2C9-8C0C6211A1E6}" dt="2022-03-21T16:06:17.319" v="1"/>
      <pc:docMkLst>
        <pc:docMk/>
      </pc:docMkLst>
      <pc:sldChg chg="del">
        <pc:chgData name="RUI JORGE SOARES RAMOS" userId="S::m20210640@novaims.unl.pt::43c977bf-b419-4efa-aca7-e77a31664dec" providerId="AD" clId="Web-{93C3C880-461D-4B21-B2C9-8C0C6211A1E6}" dt="2022-03-21T16:06:15.179" v="0"/>
        <pc:sldMkLst>
          <pc:docMk/>
          <pc:sldMk cId="0" sldId="256"/>
        </pc:sldMkLst>
      </pc:sldChg>
      <pc:sldChg chg="del">
        <pc:chgData name="RUI JORGE SOARES RAMOS" userId="S::m20210640@novaims.unl.pt::43c977bf-b419-4efa-aca7-e77a31664dec" providerId="AD" clId="Web-{93C3C880-461D-4B21-B2C9-8C0C6211A1E6}" dt="2022-03-21T16:06:17.319" v="1"/>
        <pc:sldMkLst>
          <pc:docMk/>
          <pc:sldMk cId="3022236717" sldId="262"/>
        </pc:sldMkLst>
      </pc:sldChg>
    </pc:docChg>
  </pc:docChgLst>
  <pc:docChgLst>
    <pc:chgData name="Muhammad Abdullah" userId="S::m20210655@novaims.unl.pt::cca60a94-fda9-4747-8276-6c862b0418f0" providerId="AD" clId="Web-{0E0CD573-7CAE-4A61-AA32-0FC9B0F7173A}"/>
    <pc:docChg chg="addSld delSld modSld">
      <pc:chgData name="Muhammad Abdullah" userId="S::m20210655@novaims.unl.pt::cca60a94-fda9-4747-8276-6c862b0418f0" providerId="AD" clId="Web-{0E0CD573-7CAE-4A61-AA32-0FC9B0F7173A}" dt="2022-03-21T18:35:19.432" v="343" actId="20577"/>
      <pc:docMkLst>
        <pc:docMk/>
      </pc:docMkLst>
      <pc:sldChg chg="new del">
        <pc:chgData name="Muhammad Abdullah" userId="S::m20210655@novaims.unl.pt::cca60a94-fda9-4747-8276-6c862b0418f0" providerId="AD" clId="Web-{0E0CD573-7CAE-4A61-AA32-0FC9B0F7173A}" dt="2022-03-21T18:09:09.203" v="1"/>
        <pc:sldMkLst>
          <pc:docMk/>
          <pc:sldMk cId="1123175577" sldId="276"/>
        </pc:sldMkLst>
      </pc:sldChg>
      <pc:sldChg chg="addSp delSp modSp add">
        <pc:chgData name="Muhammad Abdullah" userId="S::m20210655@novaims.unl.pt::cca60a94-fda9-4747-8276-6c862b0418f0" providerId="AD" clId="Web-{0E0CD573-7CAE-4A61-AA32-0FC9B0F7173A}" dt="2022-03-21T18:34:45.478" v="340" actId="1076"/>
        <pc:sldMkLst>
          <pc:docMk/>
          <pc:sldMk cId="2917262002" sldId="276"/>
        </pc:sldMkLst>
        <pc:spChg chg="add mod">
          <ac:chgData name="Muhammad Abdullah" userId="S::m20210655@novaims.unl.pt::cca60a94-fda9-4747-8276-6c862b0418f0" providerId="AD" clId="Web-{0E0CD573-7CAE-4A61-AA32-0FC9B0F7173A}" dt="2022-03-21T18:16:02.104" v="117" actId="20577"/>
          <ac:spMkLst>
            <pc:docMk/>
            <pc:sldMk cId="2917262002" sldId="276"/>
            <ac:spMk id="2" creationId="{965FEFD1-5995-681A-4E15-CBE270A64A47}"/>
          </ac:spMkLst>
        </pc:spChg>
        <pc:spChg chg="add del mod">
          <ac:chgData name="Muhammad Abdullah" userId="S::m20210655@novaims.unl.pt::cca60a94-fda9-4747-8276-6c862b0418f0" providerId="AD" clId="Web-{0E0CD573-7CAE-4A61-AA32-0FC9B0F7173A}" dt="2022-03-21T18:16:07.151" v="119"/>
          <ac:spMkLst>
            <pc:docMk/>
            <pc:sldMk cId="2917262002" sldId="276"/>
            <ac:spMk id="4" creationId="{0D83F431-8D93-906C-7DA5-69EFCED82E2F}"/>
          </ac:spMkLst>
        </pc:spChg>
        <pc:spChg chg="add mod">
          <ac:chgData name="Muhammad Abdullah" userId="S::m20210655@novaims.unl.pt::cca60a94-fda9-4747-8276-6c862b0418f0" providerId="AD" clId="Web-{0E0CD573-7CAE-4A61-AA32-0FC9B0F7173A}" dt="2022-03-21T18:20:04.408" v="159" actId="1076"/>
          <ac:spMkLst>
            <pc:docMk/>
            <pc:sldMk cId="2917262002" sldId="276"/>
            <ac:spMk id="6" creationId="{72A733DE-543D-E127-FA55-7A65428F8211}"/>
          </ac:spMkLst>
        </pc:spChg>
        <pc:spChg chg="add mod">
          <ac:chgData name="Muhammad Abdullah" userId="S::m20210655@novaims.unl.pt::cca60a94-fda9-4747-8276-6c862b0418f0" providerId="AD" clId="Web-{0E0CD573-7CAE-4A61-AA32-0FC9B0F7173A}" dt="2022-03-21T18:20:24.221" v="162" actId="1076"/>
          <ac:spMkLst>
            <pc:docMk/>
            <pc:sldMk cId="2917262002" sldId="276"/>
            <ac:spMk id="20" creationId="{F829CF18-5A41-7E8A-8CB5-DD9BC675E0B8}"/>
          </ac:spMkLst>
        </pc:spChg>
        <pc:spChg chg="add mod">
          <ac:chgData name="Muhammad Abdullah" userId="S::m20210655@novaims.unl.pt::cca60a94-fda9-4747-8276-6c862b0418f0" providerId="AD" clId="Web-{0E0CD573-7CAE-4A61-AA32-0FC9B0F7173A}" dt="2022-03-21T18:20:17.049" v="161" actId="1076"/>
          <ac:spMkLst>
            <pc:docMk/>
            <pc:sldMk cId="2917262002" sldId="276"/>
            <ac:spMk id="21" creationId="{DC1F6366-1C45-62F0-962E-48CC7A90E92B}"/>
          </ac:spMkLst>
        </pc:spChg>
        <pc:spChg chg="add mod">
          <ac:chgData name="Muhammad Abdullah" userId="S::m20210655@novaims.unl.pt::cca60a94-fda9-4747-8276-6c862b0418f0" providerId="AD" clId="Web-{0E0CD573-7CAE-4A61-AA32-0FC9B0F7173A}" dt="2022-03-21T18:20:09.127" v="160" actId="1076"/>
          <ac:spMkLst>
            <pc:docMk/>
            <pc:sldMk cId="2917262002" sldId="276"/>
            <ac:spMk id="22" creationId="{02DB7805-8FD7-10F0-5E31-FAA0865F18C1}"/>
          </ac:spMkLst>
        </pc:spChg>
        <pc:spChg chg="mod">
          <ac:chgData name="Muhammad Abdullah" userId="S::m20210655@novaims.unl.pt::cca60a94-fda9-4747-8276-6c862b0418f0" providerId="AD" clId="Web-{0E0CD573-7CAE-4A61-AA32-0FC9B0F7173A}" dt="2022-03-21T18:09:21.828" v="10" actId="20577"/>
          <ac:spMkLst>
            <pc:docMk/>
            <pc:sldMk cId="2917262002" sldId="276"/>
            <ac:spMk id="120" creationId="{00000000-0000-0000-0000-000000000000}"/>
          </ac:spMkLst>
        </pc:spChg>
        <pc:grpChg chg="add mod">
          <ac:chgData name="Muhammad Abdullah" userId="S::m20210655@novaims.unl.pt::cca60a94-fda9-4747-8276-6c862b0418f0" providerId="AD" clId="Web-{0E0CD573-7CAE-4A61-AA32-0FC9B0F7173A}" dt="2022-03-21T18:34:39.228" v="338" actId="1076"/>
          <ac:grpSpMkLst>
            <pc:docMk/>
            <pc:sldMk cId="2917262002" sldId="276"/>
            <ac:grpSpMk id="8" creationId="{94414A3C-AC53-31A7-3466-D95E6CC88D2D}"/>
          </ac:grpSpMkLst>
        </pc:grpChg>
        <pc:picChg chg="add del mod">
          <ac:chgData name="Muhammad Abdullah" userId="S::m20210655@novaims.unl.pt::cca60a94-fda9-4747-8276-6c862b0418f0" providerId="AD" clId="Web-{0E0CD573-7CAE-4A61-AA32-0FC9B0F7173A}" dt="2022-03-21T18:13:25.006" v="79"/>
          <ac:picMkLst>
            <pc:docMk/>
            <pc:sldMk cId="2917262002" sldId="276"/>
            <ac:picMk id="3" creationId="{A1B96436-C5D6-93AE-00E8-0FB10A90D6B0}"/>
          </ac:picMkLst>
        </pc:picChg>
        <pc:picChg chg="del">
          <ac:chgData name="Muhammad Abdullah" userId="S::m20210655@novaims.unl.pt::cca60a94-fda9-4747-8276-6c862b0418f0" providerId="AD" clId="Web-{0E0CD573-7CAE-4A61-AA32-0FC9B0F7173A}" dt="2022-03-21T18:09:24.609" v="11"/>
          <ac:picMkLst>
            <pc:docMk/>
            <pc:sldMk cId="2917262002" sldId="276"/>
            <ac:picMk id="5" creationId="{97972EFC-ADEC-4183-920E-2E8E1A053C15}"/>
          </ac:picMkLst>
        </pc:picChg>
        <pc:picChg chg="add mod">
          <ac:chgData name="Muhammad Abdullah" userId="S::m20210655@novaims.unl.pt::cca60a94-fda9-4747-8276-6c862b0418f0" providerId="AD" clId="Web-{0E0CD573-7CAE-4A61-AA32-0FC9B0F7173A}" dt="2022-03-21T18:34:45.478" v="340" actId="1076"/>
          <ac:picMkLst>
            <pc:docMk/>
            <pc:sldMk cId="2917262002" sldId="276"/>
            <ac:picMk id="7" creationId="{F30DCEE4-EA34-B04C-6EC9-DA8C94553B31}"/>
          </ac:picMkLst>
        </pc:picChg>
        <pc:picChg chg="add mod modCrop">
          <ac:chgData name="Muhammad Abdullah" userId="S::m20210655@novaims.unl.pt::cca60a94-fda9-4747-8276-6c862b0418f0" providerId="AD" clId="Web-{0E0CD573-7CAE-4A61-AA32-0FC9B0F7173A}" dt="2022-03-21T18:19:53.454" v="158" actId="1076"/>
          <ac:picMkLst>
            <pc:docMk/>
            <pc:sldMk cId="2917262002" sldId="276"/>
            <ac:picMk id="12" creationId="{7A841153-1066-4DEF-8CDC-96CF6522F91E}"/>
          </ac:picMkLst>
        </pc:picChg>
        <pc:picChg chg="add del mod">
          <ac:chgData name="Muhammad Abdullah" userId="S::m20210655@novaims.unl.pt::cca60a94-fda9-4747-8276-6c862b0418f0" providerId="AD" clId="Web-{0E0CD573-7CAE-4A61-AA32-0FC9B0F7173A}" dt="2022-03-21T18:13:27.210" v="80"/>
          <ac:picMkLst>
            <pc:docMk/>
            <pc:sldMk cId="2917262002" sldId="276"/>
            <ac:picMk id="14" creationId="{C18C42C1-00B8-8C23-CAFC-6E13A3A62FFF}"/>
          </ac:picMkLst>
        </pc:picChg>
        <pc:picChg chg="add del mod">
          <ac:chgData name="Muhammad Abdullah" userId="S::m20210655@novaims.unl.pt::cca60a94-fda9-4747-8276-6c862b0418f0" providerId="AD" clId="Web-{0E0CD573-7CAE-4A61-AA32-0FC9B0F7173A}" dt="2022-03-21T18:16:09.386" v="120"/>
          <ac:picMkLst>
            <pc:docMk/>
            <pc:sldMk cId="2917262002" sldId="276"/>
            <ac:picMk id="15" creationId="{96592C30-4DB1-4C1F-D0C0-0B9E83AF3E13}"/>
          </ac:picMkLst>
        </pc:picChg>
        <pc:picChg chg="add del mod">
          <ac:chgData name="Muhammad Abdullah" userId="S::m20210655@novaims.unl.pt::cca60a94-fda9-4747-8276-6c862b0418f0" providerId="AD" clId="Web-{0E0CD573-7CAE-4A61-AA32-0FC9B0F7173A}" dt="2022-03-21T18:14:51.134" v="98"/>
          <ac:picMkLst>
            <pc:docMk/>
            <pc:sldMk cId="2917262002" sldId="276"/>
            <ac:picMk id="16" creationId="{FC7F993A-950D-605D-3845-847F5835B5F6}"/>
          </ac:picMkLst>
        </pc:picChg>
        <pc:picChg chg="add del mod">
          <ac:chgData name="Muhammad Abdullah" userId="S::m20210655@novaims.unl.pt::cca60a94-fda9-4747-8276-6c862b0418f0" providerId="AD" clId="Web-{0E0CD573-7CAE-4A61-AA32-0FC9B0F7173A}" dt="2022-03-21T18:16:03.964" v="118"/>
          <ac:picMkLst>
            <pc:docMk/>
            <pc:sldMk cId="2917262002" sldId="276"/>
            <ac:picMk id="18" creationId="{37F18C18-2305-E611-C3D6-FF8FAC33F909}"/>
          </ac:picMkLst>
        </pc:picChg>
        <pc:picChg chg="del">
          <ac:chgData name="Muhammad Abdullah" userId="S::m20210655@novaims.unl.pt::cca60a94-fda9-4747-8276-6c862b0418f0" providerId="AD" clId="Web-{0E0CD573-7CAE-4A61-AA32-0FC9B0F7173A}" dt="2022-03-21T18:09:26.797" v="12"/>
          <ac:picMkLst>
            <pc:docMk/>
            <pc:sldMk cId="2917262002" sldId="276"/>
            <ac:picMk id="1026" creationId="{80DC918F-3A13-45B5-83E1-C30BC44AF875}"/>
          </ac:picMkLst>
        </pc:picChg>
        <pc:picChg chg="del">
          <ac:chgData name="Muhammad Abdullah" userId="S::m20210655@novaims.unl.pt::cca60a94-fda9-4747-8276-6c862b0418f0" providerId="AD" clId="Web-{0E0CD573-7CAE-4A61-AA32-0FC9B0F7173A}" dt="2022-03-21T18:09:28.688" v="13"/>
          <ac:picMkLst>
            <pc:docMk/>
            <pc:sldMk cId="2917262002" sldId="276"/>
            <ac:picMk id="1028" creationId="{FAFDDFE3-7A60-4ED1-88D1-E84DA2F7FFD6}"/>
          </ac:picMkLst>
        </pc:picChg>
      </pc:sldChg>
      <pc:sldChg chg="addSp delSp modSp add replId">
        <pc:chgData name="Muhammad Abdullah" userId="S::m20210655@novaims.unl.pt::cca60a94-fda9-4747-8276-6c862b0418f0" providerId="AD" clId="Web-{0E0CD573-7CAE-4A61-AA32-0FC9B0F7173A}" dt="2022-03-21T18:35:19.432" v="343" actId="20577"/>
        <pc:sldMkLst>
          <pc:docMk/>
          <pc:sldMk cId="2632950535" sldId="277"/>
        </pc:sldMkLst>
        <pc:spChg chg="mod">
          <ac:chgData name="Muhammad Abdullah" userId="S::m20210655@novaims.unl.pt::cca60a94-fda9-4747-8276-6c862b0418f0" providerId="AD" clId="Web-{0E0CD573-7CAE-4A61-AA32-0FC9B0F7173A}" dt="2022-03-21T18:21:41.613" v="172" actId="20577"/>
          <ac:spMkLst>
            <pc:docMk/>
            <pc:sldMk cId="2632950535" sldId="277"/>
            <ac:spMk id="2" creationId="{965FEFD1-5995-681A-4E15-CBE270A64A47}"/>
          </ac:spMkLst>
        </pc:spChg>
        <pc:spChg chg="add mod">
          <ac:chgData name="Muhammad Abdullah" userId="S::m20210655@novaims.unl.pt::cca60a94-fda9-4747-8276-6c862b0418f0" providerId="AD" clId="Web-{0E0CD573-7CAE-4A61-AA32-0FC9B0F7173A}" dt="2022-03-21T18:35:19.432" v="343" actId="20577"/>
          <ac:spMkLst>
            <pc:docMk/>
            <pc:sldMk cId="2632950535" sldId="277"/>
            <ac:spMk id="3" creationId="{FBF9EA1A-6CFB-D41E-7A39-084D1BFDD533}"/>
          </ac:spMkLst>
        </pc:spChg>
        <pc:spChg chg="del">
          <ac:chgData name="Muhammad Abdullah" userId="S::m20210655@novaims.unl.pt::cca60a94-fda9-4747-8276-6c862b0418f0" providerId="AD" clId="Web-{0E0CD573-7CAE-4A61-AA32-0FC9B0F7173A}" dt="2022-03-21T18:23:51.632" v="183"/>
          <ac:spMkLst>
            <pc:docMk/>
            <pc:sldMk cId="2632950535" sldId="277"/>
            <ac:spMk id="6" creationId="{72A733DE-543D-E127-FA55-7A65428F8211}"/>
          </ac:spMkLst>
        </pc:spChg>
        <pc:spChg chg="del">
          <ac:chgData name="Muhammad Abdullah" userId="S::m20210655@novaims.unl.pt::cca60a94-fda9-4747-8276-6c862b0418f0" providerId="AD" clId="Web-{0E0CD573-7CAE-4A61-AA32-0FC9B0F7173A}" dt="2022-03-21T18:23:55.961" v="185"/>
          <ac:spMkLst>
            <pc:docMk/>
            <pc:sldMk cId="2632950535" sldId="277"/>
            <ac:spMk id="20" creationId="{F829CF18-5A41-7E8A-8CB5-DD9BC675E0B8}"/>
          </ac:spMkLst>
        </pc:spChg>
        <pc:spChg chg="del">
          <ac:chgData name="Muhammad Abdullah" userId="S::m20210655@novaims.unl.pt::cca60a94-fda9-4747-8276-6c862b0418f0" providerId="AD" clId="Web-{0E0CD573-7CAE-4A61-AA32-0FC9B0F7173A}" dt="2022-03-21T18:23:53.804" v="184"/>
          <ac:spMkLst>
            <pc:docMk/>
            <pc:sldMk cId="2632950535" sldId="277"/>
            <ac:spMk id="21" creationId="{DC1F6366-1C45-62F0-962E-48CC7A90E92B}"/>
          </ac:spMkLst>
        </pc:spChg>
        <pc:spChg chg="del">
          <ac:chgData name="Muhammad Abdullah" userId="S::m20210655@novaims.unl.pt::cca60a94-fda9-4747-8276-6c862b0418f0" providerId="AD" clId="Web-{0E0CD573-7CAE-4A61-AA32-0FC9B0F7173A}" dt="2022-03-21T18:23:58.195" v="186"/>
          <ac:spMkLst>
            <pc:docMk/>
            <pc:sldMk cId="2632950535" sldId="277"/>
            <ac:spMk id="22" creationId="{02DB7805-8FD7-10F0-5E31-FAA0865F18C1}"/>
          </ac:spMkLst>
        </pc:spChg>
        <pc:spChg chg="mod">
          <ac:chgData name="Muhammad Abdullah" userId="S::m20210655@novaims.unl.pt::cca60a94-fda9-4747-8276-6c862b0418f0" providerId="AD" clId="Web-{0E0CD573-7CAE-4A61-AA32-0FC9B0F7173A}" dt="2022-03-21T18:31:52.270" v="277" actId="20577"/>
          <ac:spMkLst>
            <pc:docMk/>
            <pc:sldMk cId="2632950535" sldId="277"/>
            <ac:spMk id="119" creationId="{00000000-0000-0000-0000-000000000000}"/>
          </ac:spMkLst>
        </pc:spChg>
        <pc:spChg chg="mod">
          <ac:chgData name="Muhammad Abdullah" userId="S::m20210655@novaims.unl.pt::cca60a94-fda9-4747-8276-6c862b0418f0" providerId="AD" clId="Web-{0E0CD573-7CAE-4A61-AA32-0FC9B0F7173A}" dt="2022-03-21T18:23:45.054" v="180" actId="20577"/>
          <ac:spMkLst>
            <pc:docMk/>
            <pc:sldMk cId="2632950535" sldId="277"/>
            <ac:spMk id="120" creationId="{00000000-0000-0000-0000-000000000000}"/>
          </ac:spMkLst>
        </pc:spChg>
        <pc:picChg chg="del">
          <ac:chgData name="Muhammad Abdullah" userId="S::m20210655@novaims.unl.pt::cca60a94-fda9-4747-8276-6c862b0418f0" providerId="AD" clId="Web-{0E0CD573-7CAE-4A61-AA32-0FC9B0F7173A}" dt="2022-03-21T18:23:47.070" v="181"/>
          <ac:picMkLst>
            <pc:docMk/>
            <pc:sldMk cId="2632950535" sldId="277"/>
            <ac:picMk id="7" creationId="{F30DCEE4-EA34-B04C-6EC9-DA8C94553B31}"/>
          </ac:picMkLst>
        </pc:picChg>
        <pc:picChg chg="del">
          <ac:chgData name="Muhammad Abdullah" userId="S::m20210655@novaims.unl.pt::cca60a94-fda9-4747-8276-6c862b0418f0" providerId="AD" clId="Web-{0E0CD573-7CAE-4A61-AA32-0FC9B0F7173A}" dt="2022-03-21T18:23:49.351" v="182"/>
          <ac:picMkLst>
            <pc:docMk/>
            <pc:sldMk cId="2632950535" sldId="277"/>
            <ac:picMk id="12" creationId="{7A841153-1066-4DEF-8CDC-96CF6522F91E}"/>
          </ac:picMkLst>
        </pc:picChg>
      </pc:sldChg>
    </pc:docChg>
  </pc:docChgLst>
  <pc:docChgLst>
    <pc:chgData name="RUI JORGE SOARES RAMOS" userId="S::m20210640@novaims.unl.pt::43c977bf-b419-4efa-aca7-e77a31664dec" providerId="AD" clId="Web-{34D4F331-6E08-4F7E-AEA5-FCBACC905CA2}"/>
    <pc:docChg chg="addSld modSld">
      <pc:chgData name="RUI JORGE SOARES RAMOS" userId="S::m20210640@novaims.unl.pt::43c977bf-b419-4efa-aca7-e77a31664dec" providerId="AD" clId="Web-{34D4F331-6E08-4F7E-AEA5-FCBACC905CA2}" dt="2022-03-21T15:21:46.803" v="2"/>
      <pc:docMkLst>
        <pc:docMk/>
      </pc:docMkLst>
      <pc:sldChg chg="delSp new">
        <pc:chgData name="RUI JORGE SOARES RAMOS" userId="S::m20210640@novaims.unl.pt::43c977bf-b419-4efa-aca7-e77a31664dec" providerId="AD" clId="Web-{34D4F331-6E08-4F7E-AEA5-FCBACC905CA2}" dt="2022-03-21T15:21:46.803" v="2"/>
        <pc:sldMkLst>
          <pc:docMk/>
          <pc:sldMk cId="3022236717" sldId="262"/>
        </pc:sldMkLst>
        <pc:spChg chg="del">
          <ac:chgData name="RUI JORGE SOARES RAMOS" userId="S::m20210640@novaims.unl.pt::43c977bf-b419-4efa-aca7-e77a31664dec" providerId="AD" clId="Web-{34D4F331-6E08-4F7E-AEA5-FCBACC905CA2}" dt="2022-03-21T15:21:45.147" v="1"/>
          <ac:spMkLst>
            <pc:docMk/>
            <pc:sldMk cId="3022236717" sldId="262"/>
            <ac:spMk id="2" creationId="{ED41BB9B-91E3-4535-91BA-17BCCB97815F}"/>
          </ac:spMkLst>
        </pc:spChg>
        <pc:spChg chg="del">
          <ac:chgData name="RUI JORGE SOARES RAMOS" userId="S::m20210640@novaims.unl.pt::43c977bf-b419-4efa-aca7-e77a31664dec" providerId="AD" clId="Web-{34D4F331-6E08-4F7E-AEA5-FCBACC905CA2}" dt="2022-03-21T15:21:46.803" v="2"/>
          <ac:spMkLst>
            <pc:docMk/>
            <pc:sldMk cId="3022236717" sldId="262"/>
            <ac:spMk id="3" creationId="{D8DFAE2B-B9F7-48F4-84BA-8185A9B648C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Planilha1!$A$2</c:f>
              <c:strCache>
                <c:ptCount val="1"/>
                <c:pt idx="0">
                  <c:v>Bookings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Planilha1!$B$1:$C$1</c:f>
              <c:strCache>
                <c:ptCount val="2"/>
                <c:pt idx="0">
                  <c:v>Not Canceled</c:v>
                </c:pt>
                <c:pt idx="1">
                  <c:v>Canceled</c:v>
                </c:pt>
              </c:strCache>
            </c:strRef>
          </c:cat>
          <c:val>
            <c:numRef>
              <c:f>Planilha1!$B$2:$C$2</c:f>
              <c:numCache>
                <c:formatCode>0.00%</c:formatCode>
                <c:ptCount val="2"/>
                <c:pt idx="0">
                  <c:v>0.58299999999999996</c:v>
                </c:pt>
                <c:pt idx="1">
                  <c:v>0.41699999999999998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C3-4C37-8780-EB8F9108C2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470279791"/>
        <c:axId val="2038630383"/>
      </c:barChart>
      <c:catAx>
        <c:axId val="14702797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8630383"/>
        <c:crosses val="autoZero"/>
        <c:auto val="1"/>
        <c:lblAlgn val="ctr"/>
        <c:lblOffset val="100"/>
        <c:noMultiLvlLbl val="0"/>
      </c:catAx>
      <c:valAx>
        <c:axId val="2038630383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4702797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Planilha1!$A$9</c:f>
              <c:strCache>
                <c:ptCount val="1"/>
                <c:pt idx="0">
                  <c:v>Room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Planilha1!$B$8:$C$8</c:f>
              <c:strCache>
                <c:ptCount val="2"/>
                <c:pt idx="0">
                  <c:v>Not Canceled</c:v>
                </c:pt>
                <c:pt idx="1">
                  <c:v>Canceled</c:v>
                </c:pt>
              </c:strCache>
            </c:strRef>
          </c:cat>
          <c:val>
            <c:numRef>
              <c:f>Planilha1!$B$9:$C$9</c:f>
              <c:numCache>
                <c:formatCode>0.00%</c:formatCode>
                <c:ptCount val="2"/>
                <c:pt idx="0">
                  <c:v>0.56899999999999995</c:v>
                </c:pt>
                <c:pt idx="1">
                  <c:v>0.43099999999999999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37-44D3-87D6-A856E98EA5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838772831"/>
        <c:axId val="1838774495"/>
      </c:barChart>
      <c:catAx>
        <c:axId val="18387728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774495"/>
        <c:crosses val="autoZero"/>
        <c:auto val="1"/>
        <c:lblAlgn val="ctr"/>
        <c:lblOffset val="100"/>
        <c:noMultiLvlLbl val="0"/>
      </c:catAx>
      <c:valAx>
        <c:axId val="1838774495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838772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513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105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15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3716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178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740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826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6075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966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0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53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7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1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69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3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2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5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73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8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6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mzn.to/32K9K6d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598E420-4FFC-4D35-B15F-045E166E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2F841-69FE-4E02-857F-17520E40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037" y="4115941"/>
            <a:ext cx="8657450" cy="1124073"/>
          </a:xfrm>
        </p:spPr>
        <p:txBody>
          <a:bodyPr anchor="b">
            <a:normAutofit fontScale="90000"/>
          </a:bodyPr>
          <a:lstStyle/>
          <a:p>
            <a:r>
              <a:rPr lang="de-DE" dirty="0"/>
              <a:t>Hotel Booking </a:t>
            </a:r>
            <a:r>
              <a:rPr lang="de-DE" dirty="0" err="1"/>
              <a:t>Cancellation</a:t>
            </a:r>
            <a:r>
              <a:rPr lang="de-DE" dirty="0"/>
              <a:t> </a:t>
            </a:r>
            <a:r>
              <a:rPr lang="de-DE" dirty="0" err="1"/>
              <a:t>Prediction</a:t>
            </a:r>
            <a:br>
              <a:rPr lang="de-DE" dirty="0"/>
            </a:br>
            <a:r>
              <a:rPr lang="de-DE" dirty="0"/>
              <a:t>Business Case II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950A2-34C3-4374-AE9A-56B30E66B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037" y="5362074"/>
            <a:ext cx="8657450" cy="681942"/>
          </a:xfrm>
        </p:spPr>
        <p:txBody>
          <a:bodyPr anchor="t">
            <a:normAutofit fontScale="85000" lnSpcReduction="20000"/>
          </a:bodyPr>
          <a:lstStyle/>
          <a:p>
            <a:pPr marL="0" marR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5C666C"/>
                </a:solidFill>
                <a:latin typeface="Calibri"/>
                <a:ea typeface="Calibri"/>
                <a:cs typeface="Calibri"/>
                <a:sym typeface="Calibri"/>
              </a:rPr>
              <a:t>Group I</a:t>
            </a:r>
          </a:p>
          <a:p>
            <a:pPr marL="0" marR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5C666C"/>
                </a:solidFill>
                <a:latin typeface="Calibri"/>
                <a:ea typeface="Calibri"/>
                <a:cs typeface="Calibri"/>
                <a:sym typeface="Calibri"/>
              </a:rPr>
              <a:t>Emanuele Aldera, Robin Schmidt, Muhammad Abdullah, Rui Ramos</a:t>
            </a:r>
            <a:endParaRPr lang="en-US"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DEAA51-8BA5-4C87-9448-75CBB18F0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36259" y="-4126"/>
            <a:ext cx="3526736" cy="3420239"/>
          </a:xfrm>
          <a:custGeom>
            <a:avLst/>
            <a:gdLst>
              <a:gd name="connsiteX0" fmla="*/ 3526736 w 3526736"/>
              <a:gd name="connsiteY0" fmla="*/ 3420239 h 3420239"/>
              <a:gd name="connsiteX1" fmla="*/ 0 w 3526736"/>
              <a:gd name="connsiteY1" fmla="*/ 3420239 h 3420239"/>
              <a:gd name="connsiteX2" fmla="*/ 0 w 3526736"/>
              <a:gd name="connsiteY2" fmla="*/ 0 h 3420239"/>
              <a:gd name="connsiteX3" fmla="*/ 3467210 w 3526736"/>
              <a:gd name="connsiteY3" fmla="*/ 0 h 3420239"/>
              <a:gd name="connsiteX4" fmla="*/ 7694 w 3526736"/>
              <a:gd name="connsiteY4" fmla="*/ 3404028 h 3420239"/>
              <a:gd name="connsiteX5" fmla="*/ 7694 w 3526736"/>
              <a:gd name="connsiteY5" fmla="*/ 3416113 h 3420239"/>
              <a:gd name="connsiteX6" fmla="*/ 3526736 w 3526736"/>
              <a:gd name="connsiteY6" fmla="*/ 3416113 h 342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6736" h="3420239">
                <a:moveTo>
                  <a:pt x="3526736" y="3420239"/>
                </a:moveTo>
                <a:lnTo>
                  <a:pt x="0" y="3420239"/>
                </a:lnTo>
                <a:lnTo>
                  <a:pt x="0" y="0"/>
                </a:lnTo>
                <a:lnTo>
                  <a:pt x="3467210" y="0"/>
                </a:lnTo>
                <a:lnTo>
                  <a:pt x="7694" y="3404028"/>
                </a:lnTo>
                <a:lnTo>
                  <a:pt x="7694" y="3416113"/>
                </a:lnTo>
                <a:lnTo>
                  <a:pt x="3526736" y="3416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9BD40-DAFD-4D5A-A22F-DCDAEC4E8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72" r="-1" b="19463"/>
          <a:stretch/>
        </p:blipFill>
        <p:spPr>
          <a:xfrm>
            <a:off x="1" y="-4125"/>
            <a:ext cx="10462125" cy="3423981"/>
          </a:xfrm>
          <a:custGeom>
            <a:avLst/>
            <a:gdLst/>
            <a:ahLst/>
            <a:cxnLst/>
            <a:rect l="l" t="t" r="r" b="b"/>
            <a:pathLst>
              <a:path w="10462125" h="3423981">
                <a:moveTo>
                  <a:pt x="6824" y="0"/>
                </a:moveTo>
                <a:lnTo>
                  <a:pt x="10462125" y="0"/>
                </a:lnTo>
                <a:lnTo>
                  <a:pt x="10462125" y="12085"/>
                </a:lnTo>
                <a:lnTo>
                  <a:pt x="6998417" y="3420238"/>
                </a:lnTo>
                <a:lnTo>
                  <a:pt x="10462125" y="3420238"/>
                </a:lnTo>
                <a:lnTo>
                  <a:pt x="10462125" y="3420239"/>
                </a:lnTo>
                <a:lnTo>
                  <a:pt x="1132764" y="3420239"/>
                </a:lnTo>
                <a:lnTo>
                  <a:pt x="1132764" y="3423981"/>
                </a:lnTo>
                <a:lnTo>
                  <a:pt x="0" y="3423981"/>
                </a:lnTo>
                <a:lnTo>
                  <a:pt x="0" y="4125"/>
                </a:lnTo>
                <a:lnTo>
                  <a:pt x="6824" y="4125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97104A3-01F9-4B74-A319-2D54DB3E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462995" y="-4125"/>
            <a:ext cx="1734065" cy="34202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27CF11-B26B-4BFF-A858-A93A6186E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9618590" y="837644"/>
            <a:ext cx="3420241" cy="173669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2050" name="Picture 2" descr="NOVA IMS">
            <a:extLst>
              <a:ext uri="{FF2B5EF4-FFF2-40B4-BE49-F238E27FC236}">
                <a16:creationId xmlns:a16="http://schemas.microsoft.com/office/drawing/2014/main" id="{127DD0D7-923A-4F94-9B34-ED569042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415" y="3701051"/>
            <a:ext cx="2342965" cy="234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412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1077362" y="720434"/>
            <a:ext cx="5089069" cy="77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Oversampling</a:t>
            </a: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509101-E770-4CB7-AC91-5699D658F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3094" r="70541"/>
          <a:stretch/>
        </p:blipFill>
        <p:spPr>
          <a:xfrm>
            <a:off x="-4819" y="-376"/>
            <a:ext cx="698583" cy="6858000"/>
          </a:xfrm>
          <a:prstGeom prst="rect">
            <a:avLst/>
          </a:prstGeom>
        </p:spPr>
      </p:pic>
      <p:sp>
        <p:nvSpPr>
          <p:cNvPr id="121" name="Google Shape;121;p16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B9487-A42F-4B45-A89F-5F1F99CD7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62" y="1990882"/>
            <a:ext cx="5021099" cy="31529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6874E8-7F69-2D95-529C-15185BB3EE82}"/>
              </a:ext>
            </a:extLst>
          </p:cNvPr>
          <p:cNvSpPr txBox="1"/>
          <p:nvPr/>
        </p:nvSpPr>
        <p:spPr>
          <a:xfrm>
            <a:off x="6467366" y="1991710"/>
            <a:ext cx="5265682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800" i="1">
                <a:latin typeface="+mn-lt"/>
              </a:rPr>
              <a:t>… SMOTE first selects a minority class instance a at random and finds its k nearest minority class neighbors. The synthetic instance is then created by choosing one of the k nearest neighbors b at random and connecting a and b to form a line segment in the feature space. The synthetic instances are generated as a convex combination of the two chosen instances a and b.</a:t>
            </a:r>
            <a:endParaRPr lang="it-IT">
              <a:latin typeface="+mn-lt"/>
            </a:endParaRPr>
          </a:p>
          <a:p>
            <a:r>
              <a:rPr lang="it-IT">
                <a:latin typeface="+mn-lt"/>
              </a:rPr>
              <a:t>— Page 47, </a:t>
            </a:r>
            <a:r>
              <a:rPr lang="it-IT">
                <a:latin typeface="+mn-lt"/>
                <a:hlinkClick r:id="rId5"/>
              </a:rPr>
              <a:t>Imbalanced Learning: Foundations, Algorithms, and Applications</a:t>
            </a:r>
            <a:r>
              <a:rPr lang="it-IT">
                <a:latin typeface="+mn-lt"/>
              </a:rPr>
              <a:t>, 2013.</a:t>
            </a:r>
          </a:p>
          <a:p>
            <a:pPr algn="l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842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Modelling</a:t>
            </a: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509101-E770-4CB7-AC91-5699D658F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3094" r="70541"/>
          <a:stretch/>
        </p:blipFill>
        <p:spPr>
          <a:xfrm>
            <a:off x="-4819" y="-376"/>
            <a:ext cx="698583" cy="6858000"/>
          </a:xfrm>
          <a:prstGeom prst="rect">
            <a:avLst/>
          </a:prstGeom>
        </p:spPr>
      </p:pic>
      <p:sp>
        <p:nvSpPr>
          <p:cNvPr id="121" name="Google Shape;121;p16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2;p16">
            <a:extLst>
              <a:ext uri="{FF2B5EF4-FFF2-40B4-BE49-F238E27FC236}">
                <a16:creationId xmlns:a16="http://schemas.microsoft.com/office/drawing/2014/main" id="{965FEFD1-5995-681A-4E15-CBE270A64A4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81278" y="1640732"/>
            <a:ext cx="5579809" cy="438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00050" indent="-285750">
              <a:spcBef>
                <a:spcPts val="2200"/>
              </a:spcBef>
              <a:buClr>
                <a:schemeClr val="dk1"/>
              </a:buClr>
              <a:buSzPct val="80000"/>
            </a:pPr>
            <a:r>
              <a:rPr lang="pt-PT" dirty="0">
                <a:solidFill>
                  <a:schemeClr val="dk1"/>
                </a:solidFill>
              </a:rPr>
              <a:t>Tested the data with 3 different models</a:t>
            </a:r>
          </a:p>
          <a:p>
            <a:pPr marL="400050" indent="-285750">
              <a:spcBef>
                <a:spcPts val="2200"/>
              </a:spcBef>
              <a:buClr>
                <a:srgbClr val="000000"/>
              </a:buClr>
              <a:buSzPct val="80000"/>
            </a:pPr>
            <a:r>
              <a:rPr lang="pt-PT" dirty="0">
                <a:solidFill>
                  <a:schemeClr val="dk1"/>
                </a:solidFill>
              </a:rPr>
              <a:t>Logistics Regression</a:t>
            </a:r>
          </a:p>
          <a:p>
            <a:pPr marL="400050" indent="-285750">
              <a:spcBef>
                <a:spcPts val="2200"/>
              </a:spcBef>
              <a:buClr>
                <a:srgbClr val="000000"/>
              </a:buClr>
              <a:buSzPct val="80000"/>
            </a:pPr>
            <a:r>
              <a:rPr lang="pt-PT" dirty="0">
                <a:solidFill>
                  <a:schemeClr val="dk1"/>
                </a:solidFill>
              </a:rPr>
              <a:t>Decision Trees</a:t>
            </a:r>
          </a:p>
          <a:p>
            <a:pPr marL="400050" indent="-285750">
              <a:spcBef>
                <a:spcPts val="2200"/>
              </a:spcBef>
              <a:buClr>
                <a:srgbClr val="000000"/>
              </a:buClr>
              <a:buSzPct val="80000"/>
            </a:pPr>
            <a:r>
              <a:rPr lang="pt-PT" b="1" dirty="0">
                <a:solidFill>
                  <a:schemeClr val="dk1"/>
                </a:solidFill>
              </a:rPr>
              <a:t>Random Forest </a:t>
            </a:r>
            <a:r>
              <a:rPr lang="pt-PT" dirty="0">
                <a:solidFill>
                  <a:schemeClr val="dk1"/>
                </a:solidFill>
              </a:rPr>
              <a:t>(Tuned with GridSearch)</a:t>
            </a:r>
            <a:endParaRPr lang="pt-PT" b="1" dirty="0">
              <a:solidFill>
                <a:schemeClr val="dk1"/>
              </a:solidFill>
            </a:endParaRPr>
          </a:p>
          <a:p>
            <a:pPr marL="114300" indent="0">
              <a:spcBef>
                <a:spcPts val="2200"/>
              </a:spcBef>
              <a:buClr>
                <a:schemeClr val="dk1"/>
              </a:buClr>
              <a:buSzPct val="80000"/>
              <a:buNone/>
            </a:pPr>
            <a:endParaRPr lang="pt-PT" dirty="0">
              <a:solidFill>
                <a:schemeClr val="dk1"/>
              </a:solidFill>
            </a:endParaRPr>
          </a:p>
          <a:p>
            <a:pPr marL="342900">
              <a:spcBef>
                <a:spcPts val="220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§"/>
            </a:pPr>
            <a:endParaRPr lang="pt-PT" b="1" dirty="0">
              <a:solidFill>
                <a:schemeClr val="dk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414A3C-AC53-31A7-3466-D95E6CC88D2D}"/>
              </a:ext>
            </a:extLst>
          </p:cNvPr>
          <p:cNvGrpSpPr/>
          <p:nvPr/>
        </p:nvGrpSpPr>
        <p:grpSpPr>
          <a:xfrm>
            <a:off x="6762633" y="3835547"/>
            <a:ext cx="4024028" cy="3064355"/>
            <a:chOff x="7589749" y="3225482"/>
            <a:chExt cx="4438645" cy="3288472"/>
          </a:xfrm>
        </p:grpSpPr>
        <p:pic>
          <p:nvPicPr>
            <p:cNvPr id="12" name="Picture 3" descr="Chart, treemap chart&#10;&#10;Description automatically generated">
              <a:extLst>
                <a:ext uri="{FF2B5EF4-FFF2-40B4-BE49-F238E27FC236}">
                  <a16:creationId xmlns:a16="http://schemas.microsoft.com/office/drawing/2014/main" id="{7A841153-1066-4DEF-8CDC-96CF6522F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612" t="13295" r="6122" b="-578"/>
            <a:stretch/>
          </p:blipFill>
          <p:spPr>
            <a:xfrm>
              <a:off x="7589749" y="3225482"/>
              <a:ext cx="4390843" cy="328847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A733DE-543D-E127-FA55-7A65428F8211}"/>
                </a:ext>
              </a:extLst>
            </p:cNvPr>
            <p:cNvSpPr txBox="1"/>
            <p:nvPr/>
          </p:nvSpPr>
          <p:spPr>
            <a:xfrm>
              <a:off x="8624047" y="4284848"/>
              <a:ext cx="155537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latin typeface="Consolas"/>
                </a:rPr>
                <a:t>11840</a:t>
              </a:r>
              <a:endParaRPr lang="en-US"/>
            </a:p>
          </p:txBody>
        </p:sp>
        <p:sp>
          <p:nvSpPr>
            <p:cNvPr id="20" name="TextBox 1">
              <a:extLst>
                <a:ext uri="{FF2B5EF4-FFF2-40B4-BE49-F238E27FC236}">
                  <a16:creationId xmlns:a16="http://schemas.microsoft.com/office/drawing/2014/main" id="{F829CF18-5A41-7E8A-8CB5-DD9BC675E0B8}"/>
                </a:ext>
              </a:extLst>
            </p:cNvPr>
            <p:cNvSpPr txBox="1"/>
            <p:nvPr/>
          </p:nvSpPr>
          <p:spPr>
            <a:xfrm>
              <a:off x="10473017" y="5587253"/>
              <a:ext cx="1555377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GB">
                  <a:latin typeface="Consolas"/>
                </a:rPr>
                <a:t>11336</a:t>
              </a:r>
              <a:endParaRPr lang="en-US"/>
            </a:p>
          </p:txBody>
        </p:sp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DC1F6366-1C45-62F0-962E-48CC7A90E92B}"/>
                </a:ext>
              </a:extLst>
            </p:cNvPr>
            <p:cNvSpPr txBox="1"/>
            <p:nvPr/>
          </p:nvSpPr>
          <p:spPr>
            <a:xfrm>
              <a:off x="10424963" y="4243657"/>
              <a:ext cx="1555377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GB">
                  <a:latin typeface="Consolas"/>
                </a:rPr>
                <a:t>2121</a:t>
              </a:r>
            </a:p>
          </p:txBody>
        </p:sp>
        <p:sp>
          <p:nvSpPr>
            <p:cNvPr id="22" name="TextBox 1">
              <a:extLst>
                <a:ext uri="{FF2B5EF4-FFF2-40B4-BE49-F238E27FC236}">
                  <a16:creationId xmlns:a16="http://schemas.microsoft.com/office/drawing/2014/main" id="{02DB7805-8FD7-10F0-5E31-FAA0865F18C1}"/>
                </a:ext>
              </a:extLst>
            </p:cNvPr>
            <p:cNvSpPr txBox="1"/>
            <p:nvPr/>
          </p:nvSpPr>
          <p:spPr>
            <a:xfrm>
              <a:off x="8691281" y="5587252"/>
              <a:ext cx="1555377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GB">
                  <a:latin typeface="Consolas"/>
                </a:rPr>
                <a:t>2625</a:t>
              </a:r>
            </a:p>
          </p:txBody>
        </p:sp>
      </p:grpSp>
      <p:pic>
        <p:nvPicPr>
          <p:cNvPr id="7" name="Picture 7" descr="Table, calendar&#10;&#10;Description automatically generated">
            <a:extLst>
              <a:ext uri="{FF2B5EF4-FFF2-40B4-BE49-F238E27FC236}">
                <a16:creationId xmlns:a16="http://schemas.microsoft.com/office/drawing/2014/main" id="{F30DCEE4-EA34-B04C-6EC9-DA8C94553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690" y="1376604"/>
            <a:ext cx="6761265" cy="23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6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en-US" sz="1800">
              <a:solidFill>
                <a:schemeClr val="lt1"/>
              </a:solidFill>
              <a:latin typeface="Libre Franklin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/>
              <a:t>Business Approach</a:t>
            </a:r>
            <a:endParaRPr lang="en-US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509101-E770-4CB7-AC91-5699D658F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3094" r="70541"/>
          <a:stretch/>
        </p:blipFill>
        <p:spPr>
          <a:xfrm>
            <a:off x="-4819" y="-376"/>
            <a:ext cx="698583" cy="6858000"/>
          </a:xfrm>
          <a:prstGeom prst="rect">
            <a:avLst/>
          </a:prstGeom>
        </p:spPr>
      </p:pic>
      <p:sp>
        <p:nvSpPr>
          <p:cNvPr id="121" name="Google Shape;121;p16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2;p16">
            <a:extLst>
              <a:ext uri="{FF2B5EF4-FFF2-40B4-BE49-F238E27FC236}">
                <a16:creationId xmlns:a16="http://schemas.microsoft.com/office/drawing/2014/main" id="{965FEFD1-5995-681A-4E15-CBE270A64A4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81278" y="1640732"/>
            <a:ext cx="5579809" cy="438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spcBef>
                <a:spcPts val="2200"/>
              </a:spcBef>
              <a:buClr>
                <a:srgbClr val="000000"/>
              </a:buClr>
              <a:buSzPct val="80000"/>
              <a:buNone/>
            </a:pPr>
            <a:endParaRPr lang="pt-PT">
              <a:solidFill>
                <a:schemeClr val="dk1"/>
              </a:solidFill>
            </a:endParaRPr>
          </a:p>
          <a:p>
            <a:pPr marL="114300" indent="0">
              <a:spcBef>
                <a:spcPts val="2200"/>
              </a:spcBef>
              <a:buClr>
                <a:schemeClr val="dk1"/>
              </a:buClr>
              <a:buSzPct val="80000"/>
              <a:buNone/>
            </a:pPr>
            <a:endParaRPr lang="pt-PT">
              <a:solidFill>
                <a:schemeClr val="dk1"/>
              </a:solidFill>
            </a:endParaRPr>
          </a:p>
          <a:p>
            <a:pPr marL="342900">
              <a:spcBef>
                <a:spcPts val="220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§"/>
            </a:pPr>
            <a:endParaRPr lang="pt-PT" b="1">
              <a:solidFill>
                <a:schemeClr val="dk1"/>
              </a:solidFill>
            </a:endParaRPr>
          </a:p>
        </p:txBody>
      </p:sp>
      <p:sp>
        <p:nvSpPr>
          <p:cNvPr id="3" name="Google Shape;122;p16">
            <a:extLst>
              <a:ext uri="{FF2B5EF4-FFF2-40B4-BE49-F238E27FC236}">
                <a16:creationId xmlns:a16="http://schemas.microsoft.com/office/drawing/2014/main" id="{FBF9EA1A-6CFB-D41E-7A39-084D1BFDD533}"/>
              </a:ext>
            </a:extLst>
          </p:cNvPr>
          <p:cNvSpPr txBox="1">
            <a:spLocks/>
          </p:cNvSpPr>
          <p:nvPr/>
        </p:nvSpPr>
        <p:spPr>
          <a:xfrm>
            <a:off x="1233678" y="1793132"/>
            <a:ext cx="10050956" cy="43875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85750">
              <a:spcBef>
                <a:spcPts val="2200"/>
              </a:spcBef>
              <a:buClr>
                <a:schemeClr val="dk1"/>
              </a:buClr>
              <a:buSzPct val="80000"/>
            </a:pPr>
            <a:r>
              <a:rPr lang="pt-PT" err="1">
                <a:solidFill>
                  <a:schemeClr val="dk1"/>
                </a:solidFill>
              </a:rPr>
              <a:t>Importance</a:t>
            </a:r>
            <a:r>
              <a:rPr lang="pt-PT">
                <a:solidFill>
                  <a:schemeClr val="dk1"/>
                </a:solidFill>
              </a:rPr>
              <a:t> </a:t>
            </a:r>
            <a:r>
              <a:rPr lang="pt-PT" err="1">
                <a:solidFill>
                  <a:schemeClr val="dk1"/>
                </a:solidFill>
              </a:rPr>
              <a:t>of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 err="1">
                <a:solidFill>
                  <a:schemeClr val="dk1"/>
                </a:solidFill>
              </a:rPr>
              <a:t>not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 err="1">
                <a:solidFill>
                  <a:schemeClr val="dk1"/>
                </a:solidFill>
              </a:rPr>
              <a:t>only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 err="1">
                <a:solidFill>
                  <a:schemeClr val="dk1"/>
                </a:solidFill>
              </a:rPr>
              <a:t>predicting</a:t>
            </a:r>
            <a:r>
              <a:rPr lang="pt-PT">
                <a:solidFill>
                  <a:schemeClr val="dk1"/>
                </a:solidFill>
              </a:rPr>
              <a:t> TP </a:t>
            </a:r>
            <a:r>
              <a:rPr lang="pt-PT" err="1">
                <a:solidFill>
                  <a:schemeClr val="dk1"/>
                </a:solidFill>
              </a:rPr>
              <a:t>and</a:t>
            </a:r>
            <a:r>
              <a:rPr lang="pt-PT">
                <a:solidFill>
                  <a:schemeClr val="dk1"/>
                </a:solidFill>
              </a:rPr>
              <a:t> TN </a:t>
            </a:r>
            <a:r>
              <a:rPr lang="pt-PT" err="1">
                <a:solidFill>
                  <a:schemeClr val="dk1"/>
                </a:solidFill>
              </a:rPr>
              <a:t>but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 err="1">
                <a:solidFill>
                  <a:schemeClr val="dk1"/>
                </a:solidFill>
              </a:rPr>
              <a:t>also</a:t>
            </a:r>
            <a:r>
              <a:rPr lang="pt-PT">
                <a:solidFill>
                  <a:schemeClr val="dk1"/>
                </a:solidFill>
              </a:rPr>
              <a:t> FP </a:t>
            </a:r>
            <a:r>
              <a:rPr lang="pt-PT" err="1">
                <a:solidFill>
                  <a:schemeClr val="dk1"/>
                </a:solidFill>
              </a:rPr>
              <a:t>and</a:t>
            </a:r>
            <a:r>
              <a:rPr lang="pt-PT">
                <a:solidFill>
                  <a:schemeClr val="dk1"/>
                </a:solidFill>
              </a:rPr>
              <a:t> FN – </a:t>
            </a:r>
            <a:r>
              <a:rPr lang="pt-PT" err="1">
                <a:solidFill>
                  <a:schemeClr val="dk1"/>
                </a:solidFill>
              </a:rPr>
              <a:t>Direct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 err="1">
                <a:solidFill>
                  <a:schemeClr val="dk1"/>
                </a:solidFill>
              </a:rPr>
              <a:t>effect</a:t>
            </a:r>
            <a:r>
              <a:rPr lang="pt-PT">
                <a:solidFill>
                  <a:schemeClr val="dk1"/>
                </a:solidFill>
              </a:rPr>
              <a:t> </a:t>
            </a:r>
            <a:r>
              <a:rPr lang="pt-PT" err="1">
                <a:solidFill>
                  <a:schemeClr val="dk1"/>
                </a:solidFill>
              </a:rPr>
              <a:t>on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 err="1">
                <a:solidFill>
                  <a:schemeClr val="dk1"/>
                </a:solidFill>
              </a:rPr>
              <a:t>the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 err="1">
                <a:solidFill>
                  <a:schemeClr val="dk1"/>
                </a:solidFill>
              </a:rPr>
              <a:t>revenue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 err="1">
                <a:solidFill>
                  <a:schemeClr val="dk1"/>
                </a:solidFill>
              </a:rPr>
              <a:t>stream</a:t>
            </a:r>
            <a:endParaRPr lang="pt-PT">
              <a:solidFill>
                <a:schemeClr val="dk1"/>
              </a:solidFill>
            </a:endParaRPr>
          </a:p>
          <a:p>
            <a:pPr marL="400050" indent="-285750">
              <a:spcBef>
                <a:spcPts val="2200"/>
              </a:spcBef>
              <a:buSzPct val="80000"/>
            </a:pPr>
            <a:r>
              <a:rPr lang="pt-PT">
                <a:solidFill>
                  <a:schemeClr val="dk1"/>
                </a:solidFill>
              </a:rPr>
              <a:t>FP - </a:t>
            </a:r>
            <a:r>
              <a:rPr lang="pt-PT">
                <a:ea typeface="+mn-lt"/>
                <a:cs typeface="+mn-lt"/>
              </a:rPr>
              <a:t>non-</a:t>
            </a:r>
            <a:r>
              <a:rPr lang="pt-PT" err="1">
                <a:ea typeface="+mn-lt"/>
                <a:cs typeface="+mn-lt"/>
              </a:rPr>
              <a:t>cancellation</a:t>
            </a:r>
            <a:r>
              <a:rPr lang="pt-PT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predicted</a:t>
            </a:r>
            <a:r>
              <a:rPr lang="pt-PT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cancellations</a:t>
            </a:r>
            <a:r>
              <a:rPr lang="pt-PT">
                <a:ea typeface="+mn-lt"/>
                <a:cs typeface="+mn-lt"/>
              </a:rPr>
              <a:t>  - Overbooking; </a:t>
            </a:r>
            <a:r>
              <a:rPr lang="pt-PT" err="1">
                <a:ea typeface="+mn-lt"/>
                <a:cs typeface="+mn-lt"/>
              </a:rPr>
              <a:t>if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imbalanced</a:t>
            </a:r>
            <a:r>
              <a:rPr lang="pt-PT">
                <a:ea typeface="+mn-lt"/>
                <a:cs typeface="+mn-lt"/>
              </a:rPr>
              <a:t> </a:t>
            </a:r>
            <a:r>
              <a:rPr lang="pt-PT" err="1">
                <a:ea typeface="+mn-lt"/>
                <a:cs typeface="+mn-lt"/>
              </a:rPr>
              <a:t>may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>
                <a:ea typeface="+mn-lt"/>
                <a:cs typeface="+mn-lt"/>
              </a:rPr>
              <a:t> more </a:t>
            </a:r>
            <a:r>
              <a:rPr lang="pt-PT" err="1">
                <a:ea typeface="+mn-lt"/>
                <a:cs typeface="+mn-lt"/>
              </a:rPr>
              <a:t>costly</a:t>
            </a:r>
            <a:r>
              <a:rPr lang="pt-PT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>
                <a:ea typeface="+mn-lt"/>
                <a:cs typeface="+mn-lt"/>
              </a:rPr>
              <a:t> business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cancellation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fee</a:t>
            </a:r>
            <a:endParaRPr lang="pt-PT">
              <a:ea typeface="+mn-lt"/>
              <a:cs typeface="+mn-lt"/>
            </a:endParaRPr>
          </a:p>
          <a:p>
            <a:pPr marL="400050" indent="-285750">
              <a:spcBef>
                <a:spcPts val="2200"/>
              </a:spcBef>
              <a:buSzPct val="80000"/>
            </a:pPr>
            <a:r>
              <a:rPr lang="pt-PT">
                <a:ea typeface="+mn-lt"/>
                <a:cs typeface="+mn-lt"/>
              </a:rPr>
              <a:t>FN - </a:t>
            </a:r>
            <a:r>
              <a:rPr lang="pt-PT" err="1">
                <a:ea typeface="+mn-lt"/>
                <a:cs typeface="+mn-lt"/>
              </a:rPr>
              <a:t>cancellation</a:t>
            </a:r>
            <a:r>
              <a:rPr lang="pt-PT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predicted</a:t>
            </a:r>
            <a:r>
              <a:rPr lang="pt-PT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>
                <a:ea typeface="+mn-lt"/>
                <a:cs typeface="+mn-lt"/>
              </a:rPr>
              <a:t> non-</a:t>
            </a:r>
            <a:r>
              <a:rPr lang="pt-PT" err="1">
                <a:ea typeface="+mn-lt"/>
                <a:cs typeface="+mn-lt"/>
              </a:rPr>
              <a:t>cancellations</a:t>
            </a:r>
            <a:r>
              <a:rPr lang="pt-PT">
                <a:ea typeface="+mn-lt"/>
                <a:cs typeface="+mn-lt"/>
              </a:rPr>
              <a:t> – </a:t>
            </a:r>
            <a:r>
              <a:rPr lang="pt-PT" err="1">
                <a:ea typeface="+mn-lt"/>
                <a:cs typeface="+mn-lt"/>
              </a:rPr>
              <a:t>Empty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Rooms</a:t>
            </a:r>
            <a:r>
              <a:rPr lang="pt-PT">
                <a:ea typeface="+mn-lt"/>
                <a:cs typeface="+mn-lt"/>
              </a:rPr>
              <a:t>; </a:t>
            </a:r>
            <a:r>
              <a:rPr lang="pt-PT" err="1">
                <a:ea typeface="+mn-lt"/>
                <a:cs typeface="+mn-lt"/>
              </a:rPr>
              <a:t>if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imbalanced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rooms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may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>
                <a:ea typeface="+mn-lt"/>
                <a:cs typeface="+mn-lt"/>
              </a:rPr>
              <a:t> </a:t>
            </a:r>
            <a:r>
              <a:rPr lang="pt-PT" err="1">
                <a:ea typeface="+mn-lt"/>
                <a:cs typeface="+mn-lt"/>
              </a:rPr>
              <a:t>empty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>
                <a:ea typeface="+mn-lt"/>
                <a:cs typeface="+mn-lt"/>
              </a:rPr>
              <a:t> </a:t>
            </a:r>
            <a:r>
              <a:rPr lang="pt-PT" err="1">
                <a:ea typeface="+mn-lt"/>
                <a:cs typeface="+mn-lt"/>
              </a:rPr>
              <a:t>will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effect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>
                <a:ea typeface="+mn-lt"/>
                <a:cs typeface="+mn-lt"/>
              </a:rPr>
              <a:t> </a:t>
            </a:r>
            <a:r>
              <a:rPr lang="pt-PT" err="1">
                <a:ea typeface="+mn-lt"/>
                <a:cs typeface="+mn-lt"/>
              </a:rPr>
              <a:t>opportunity</a:t>
            </a:r>
            <a:r>
              <a:rPr lang="pt-PT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cost</a:t>
            </a:r>
            <a:r>
              <a:rPr lang="pt-PT">
                <a:ea typeface="+mn-lt"/>
                <a:cs typeface="+mn-lt"/>
              </a:rPr>
              <a:t> to rent</a:t>
            </a:r>
          </a:p>
          <a:p>
            <a:pPr marL="114300" indent="0">
              <a:spcBef>
                <a:spcPts val="2200"/>
              </a:spcBef>
              <a:buClr>
                <a:prstClr val="black"/>
              </a:buClr>
              <a:buSzPct val="80000"/>
              <a:buNone/>
            </a:pPr>
            <a:endParaRPr lang="pt-PT">
              <a:ea typeface="+mn-lt"/>
              <a:cs typeface="+mn-lt"/>
            </a:endParaRPr>
          </a:p>
          <a:p>
            <a:pPr marL="342900">
              <a:spcBef>
                <a:spcPts val="220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§"/>
            </a:pPr>
            <a:endParaRPr lang="pt-PT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950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598E420-4FFC-4D35-B15F-045E166E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2F841-69FE-4E02-857F-17520E400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037" y="4115941"/>
            <a:ext cx="8657450" cy="1124073"/>
          </a:xfrm>
        </p:spPr>
        <p:txBody>
          <a:bodyPr anchor="b">
            <a:normAutofit/>
          </a:bodyPr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attention</a:t>
            </a:r>
            <a:r>
              <a:rPr lang="de-DE"/>
              <a:t>!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950A2-34C3-4374-AE9A-56B30E66B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037" y="5362074"/>
            <a:ext cx="8657450" cy="681942"/>
          </a:xfrm>
        </p:spPr>
        <p:txBody>
          <a:bodyPr anchor="t">
            <a:norm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5C666C"/>
                </a:solidFill>
                <a:latin typeface="Calibri"/>
                <a:ea typeface="Calibri"/>
                <a:cs typeface="Calibri"/>
                <a:sym typeface="Calibri"/>
              </a:rPr>
              <a:t>Emanuele Aldera, Robin Schmidt, Muhammad Abdullah, Rui Ramos</a:t>
            </a:r>
            <a:endParaRPr lang="en-US"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DEAA51-8BA5-4C87-9448-75CBB18F0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36259" y="-4126"/>
            <a:ext cx="3526736" cy="3420239"/>
          </a:xfrm>
          <a:custGeom>
            <a:avLst/>
            <a:gdLst>
              <a:gd name="connsiteX0" fmla="*/ 3526736 w 3526736"/>
              <a:gd name="connsiteY0" fmla="*/ 3420239 h 3420239"/>
              <a:gd name="connsiteX1" fmla="*/ 0 w 3526736"/>
              <a:gd name="connsiteY1" fmla="*/ 3420239 h 3420239"/>
              <a:gd name="connsiteX2" fmla="*/ 0 w 3526736"/>
              <a:gd name="connsiteY2" fmla="*/ 0 h 3420239"/>
              <a:gd name="connsiteX3" fmla="*/ 3467210 w 3526736"/>
              <a:gd name="connsiteY3" fmla="*/ 0 h 3420239"/>
              <a:gd name="connsiteX4" fmla="*/ 7694 w 3526736"/>
              <a:gd name="connsiteY4" fmla="*/ 3404028 h 3420239"/>
              <a:gd name="connsiteX5" fmla="*/ 7694 w 3526736"/>
              <a:gd name="connsiteY5" fmla="*/ 3416113 h 3420239"/>
              <a:gd name="connsiteX6" fmla="*/ 3526736 w 3526736"/>
              <a:gd name="connsiteY6" fmla="*/ 3416113 h 342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6736" h="3420239">
                <a:moveTo>
                  <a:pt x="3526736" y="3420239"/>
                </a:moveTo>
                <a:lnTo>
                  <a:pt x="0" y="3420239"/>
                </a:lnTo>
                <a:lnTo>
                  <a:pt x="0" y="0"/>
                </a:lnTo>
                <a:lnTo>
                  <a:pt x="3467210" y="0"/>
                </a:lnTo>
                <a:lnTo>
                  <a:pt x="7694" y="3404028"/>
                </a:lnTo>
                <a:lnTo>
                  <a:pt x="7694" y="3416113"/>
                </a:lnTo>
                <a:lnTo>
                  <a:pt x="3526736" y="3416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9BD40-DAFD-4D5A-A22F-DCDAEC4E8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72" r="-1" b="19463"/>
          <a:stretch/>
        </p:blipFill>
        <p:spPr>
          <a:xfrm>
            <a:off x="1" y="-4125"/>
            <a:ext cx="10462125" cy="3423981"/>
          </a:xfrm>
          <a:custGeom>
            <a:avLst/>
            <a:gdLst/>
            <a:ahLst/>
            <a:cxnLst/>
            <a:rect l="l" t="t" r="r" b="b"/>
            <a:pathLst>
              <a:path w="10462125" h="3423981">
                <a:moveTo>
                  <a:pt x="6824" y="0"/>
                </a:moveTo>
                <a:lnTo>
                  <a:pt x="10462125" y="0"/>
                </a:lnTo>
                <a:lnTo>
                  <a:pt x="10462125" y="12085"/>
                </a:lnTo>
                <a:lnTo>
                  <a:pt x="6998417" y="3420238"/>
                </a:lnTo>
                <a:lnTo>
                  <a:pt x="10462125" y="3420238"/>
                </a:lnTo>
                <a:lnTo>
                  <a:pt x="10462125" y="3420239"/>
                </a:lnTo>
                <a:lnTo>
                  <a:pt x="1132764" y="3420239"/>
                </a:lnTo>
                <a:lnTo>
                  <a:pt x="1132764" y="3423981"/>
                </a:lnTo>
                <a:lnTo>
                  <a:pt x="0" y="3423981"/>
                </a:lnTo>
                <a:lnTo>
                  <a:pt x="0" y="4125"/>
                </a:lnTo>
                <a:lnTo>
                  <a:pt x="6824" y="4125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97104A3-01F9-4B74-A319-2D54DB3E0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462995" y="-4125"/>
            <a:ext cx="1734065" cy="342023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27CF11-B26B-4BFF-A858-A93A6186E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9618590" y="837644"/>
            <a:ext cx="3420241" cy="1736699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pic>
        <p:nvPicPr>
          <p:cNvPr id="2050" name="Picture 2" descr="NOVA IMS">
            <a:extLst>
              <a:ext uri="{FF2B5EF4-FFF2-40B4-BE49-F238E27FC236}">
                <a16:creationId xmlns:a16="http://schemas.microsoft.com/office/drawing/2014/main" id="{127DD0D7-923A-4F94-9B34-ED569042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415" y="3701051"/>
            <a:ext cx="2342965" cy="234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89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-376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22" name="Google Shape;122;p16"/>
          <p:cNvSpPr txBox="1">
            <a:spLocks noGrp="1"/>
          </p:cNvSpPr>
          <p:nvPr>
            <p:ph idx="1"/>
          </p:nvPr>
        </p:nvSpPr>
        <p:spPr>
          <a:xfrm>
            <a:off x="1077362" y="1397028"/>
            <a:ext cx="9950103" cy="416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spcBef>
                <a:spcPts val="2200"/>
              </a:spcBef>
              <a:buClr>
                <a:schemeClr val="dk1"/>
              </a:buClr>
              <a:buSzPts val="2000"/>
              <a:buNone/>
            </a:pPr>
            <a:r>
              <a:rPr lang="pt-PT" sz="1600" dirty="0">
                <a:solidFill>
                  <a:schemeClr val="dk1"/>
                </a:solidFill>
              </a:rPr>
              <a:t>1.  Intro &amp; Business understanding</a:t>
            </a:r>
          </a:p>
          <a:p>
            <a:pPr marL="114300" indent="0">
              <a:spcBef>
                <a:spcPts val="2200"/>
              </a:spcBef>
              <a:buSzPts val="2000"/>
              <a:buNone/>
            </a:pPr>
            <a:r>
              <a:rPr lang="pt-PT" sz="1600" dirty="0">
                <a:solidFill>
                  <a:schemeClr val="dk1"/>
                </a:solidFill>
              </a:rPr>
              <a:t>2. </a:t>
            </a:r>
            <a:r>
              <a:rPr lang="en-US" sz="1600" dirty="0">
                <a:ea typeface="+mn-lt"/>
                <a:cs typeface="+mn-lt"/>
              </a:rPr>
              <a:t>Data Preprocessing</a:t>
            </a:r>
            <a:endParaRPr lang="pt-PT" sz="1600" dirty="0">
              <a:ea typeface="+mn-lt"/>
              <a:cs typeface="+mn-lt"/>
            </a:endParaRPr>
          </a:p>
          <a:p>
            <a:pPr marL="114300" indent="0">
              <a:spcBef>
                <a:spcPts val="2200"/>
              </a:spcBef>
              <a:buSzPts val="2000"/>
              <a:buNone/>
            </a:pPr>
            <a:r>
              <a:rPr lang="pt-PT" sz="1600" dirty="0">
                <a:solidFill>
                  <a:schemeClr val="dk1"/>
                </a:solidFill>
              </a:rPr>
              <a:t>3. </a:t>
            </a:r>
            <a:r>
              <a:rPr lang="en-US" sz="1600" dirty="0">
                <a:ea typeface="+mn-lt"/>
                <a:cs typeface="+mn-lt"/>
              </a:rPr>
              <a:t>Data Transformation</a:t>
            </a:r>
            <a:endParaRPr lang="pt-PT" sz="1600" dirty="0">
              <a:ea typeface="+mn-lt"/>
              <a:cs typeface="+mn-lt"/>
            </a:endParaRPr>
          </a:p>
          <a:p>
            <a:pPr marL="114300" indent="0">
              <a:spcBef>
                <a:spcPts val="2200"/>
              </a:spcBef>
              <a:buSzPts val="2000"/>
              <a:buNone/>
            </a:pPr>
            <a:r>
              <a:rPr lang="pt-PT" sz="1600" dirty="0">
                <a:solidFill>
                  <a:schemeClr val="dk1"/>
                </a:solidFill>
              </a:rPr>
              <a:t>4. </a:t>
            </a:r>
            <a:r>
              <a:rPr lang="en-US" sz="1600" dirty="0">
                <a:ea typeface="+mn-lt"/>
                <a:cs typeface="+mn-lt"/>
              </a:rPr>
              <a:t>Data Exploration</a:t>
            </a:r>
            <a:endParaRPr lang="pt-PT" sz="1600" dirty="0">
              <a:ea typeface="+mn-lt"/>
              <a:cs typeface="+mn-lt"/>
            </a:endParaRPr>
          </a:p>
          <a:p>
            <a:pPr marL="114300" indent="0">
              <a:spcBef>
                <a:spcPts val="2200"/>
              </a:spcBef>
              <a:buSzPts val="2000"/>
              <a:buNone/>
            </a:pPr>
            <a:r>
              <a:rPr lang="pt-PT" sz="1600" dirty="0">
                <a:solidFill>
                  <a:schemeClr val="dk1"/>
                </a:solidFill>
              </a:rPr>
              <a:t>5. </a:t>
            </a:r>
            <a:r>
              <a:rPr lang="en-US" sz="1600" dirty="0">
                <a:ea typeface="+mn-lt"/>
                <a:cs typeface="+mn-lt"/>
              </a:rPr>
              <a:t>Feature Selection</a:t>
            </a:r>
          </a:p>
          <a:p>
            <a:pPr marL="114300" indent="0">
              <a:spcBef>
                <a:spcPts val="2200"/>
              </a:spcBef>
              <a:buSzPts val="2000"/>
              <a:buNone/>
            </a:pPr>
            <a:r>
              <a:rPr lang="en-US" sz="1600" dirty="0">
                <a:solidFill>
                  <a:schemeClr val="dk1"/>
                </a:solidFill>
              </a:rPr>
              <a:t>6. </a:t>
            </a:r>
            <a:r>
              <a:rPr lang="en-US" sz="1600" dirty="0">
                <a:ea typeface="+mn-lt"/>
                <a:cs typeface="+mn-lt"/>
              </a:rPr>
              <a:t>Cross Validation</a:t>
            </a:r>
          </a:p>
          <a:p>
            <a:pPr marL="114300" indent="0">
              <a:spcBef>
                <a:spcPts val="2200"/>
              </a:spcBef>
              <a:buSzPts val="2000"/>
              <a:buNone/>
            </a:pPr>
            <a:r>
              <a:rPr lang="en-US" sz="1600" dirty="0">
                <a:solidFill>
                  <a:schemeClr val="dk1"/>
                </a:solidFill>
              </a:rPr>
              <a:t>7. </a:t>
            </a:r>
            <a:r>
              <a:rPr lang="en-US" sz="1600" dirty="0">
                <a:ea typeface="+mn-lt"/>
                <a:cs typeface="+mn-lt"/>
              </a:rPr>
              <a:t>Oversampling</a:t>
            </a:r>
          </a:p>
          <a:p>
            <a:pPr marL="114300" indent="0">
              <a:spcBef>
                <a:spcPts val="2200"/>
              </a:spcBef>
              <a:buSzPts val="2000"/>
              <a:buNone/>
            </a:pPr>
            <a:r>
              <a:rPr lang="en-US" sz="1600" dirty="0">
                <a:solidFill>
                  <a:schemeClr val="dk1"/>
                </a:solidFill>
              </a:rPr>
              <a:t>8. Modeling</a:t>
            </a:r>
          </a:p>
          <a:p>
            <a:pPr marL="114300" indent="0">
              <a:spcBef>
                <a:spcPts val="2200"/>
              </a:spcBef>
              <a:buSzPts val="2000"/>
              <a:buNone/>
            </a:pPr>
            <a:endParaRPr lang="en-US" sz="1400" b="1" dirty="0">
              <a:solidFill>
                <a:schemeClr val="dk1"/>
              </a:solidFill>
            </a:endParaRPr>
          </a:p>
          <a:p>
            <a:pPr marL="114300" indent="0">
              <a:spcBef>
                <a:spcPts val="2200"/>
              </a:spcBef>
              <a:buSzPts val="2000"/>
              <a:buNone/>
            </a:pPr>
            <a:endParaRPr lang="en-US" sz="1400" b="1" dirty="0">
              <a:solidFill>
                <a:schemeClr val="dk1"/>
              </a:solidFill>
            </a:endParaRPr>
          </a:p>
          <a:p>
            <a:pPr marL="114300" indent="0">
              <a:spcBef>
                <a:spcPts val="2200"/>
              </a:spcBef>
              <a:buSzPts val="2000"/>
              <a:buNone/>
            </a:pPr>
            <a:endParaRPr lang="pt-PT" sz="1400" b="1" dirty="0">
              <a:solidFill>
                <a:schemeClr val="dk1"/>
              </a:solidFill>
            </a:endParaRPr>
          </a:p>
          <a:p>
            <a:pPr marL="342900">
              <a:spcBef>
                <a:spcPts val="2200"/>
              </a:spcBef>
              <a:buClr>
                <a:srgbClr val="000000"/>
              </a:buClr>
              <a:buSzPts val="2000"/>
              <a:buFont typeface="Wingdings" panose="05000000000000000000" pitchFamily="2" charset="2"/>
              <a:buChar char="ü"/>
            </a:pPr>
            <a:endParaRPr lang="pt-PT" sz="1400" b="1" dirty="0">
              <a:solidFill>
                <a:schemeClr val="dk1"/>
              </a:solidFill>
            </a:endParaRPr>
          </a:p>
          <a:p>
            <a:pPr marL="342900">
              <a:spcBef>
                <a:spcPts val="220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ü"/>
            </a:pPr>
            <a:endParaRPr lang="pt-PT" sz="1400" b="1" dirty="0">
              <a:solidFill>
                <a:schemeClr val="dk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D397F-A9D3-4448-880D-057BEC4030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3094" r="70541"/>
          <a:stretch/>
        </p:blipFill>
        <p:spPr>
          <a:xfrm>
            <a:off x="-4819" y="-376"/>
            <a:ext cx="698583" cy="6858000"/>
          </a:xfrm>
          <a:prstGeom prst="rect">
            <a:avLst/>
          </a:prstGeom>
        </p:spPr>
      </p:pic>
      <p:sp>
        <p:nvSpPr>
          <p:cNvPr id="121" name="Google Shape;121;p16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4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Intro &amp;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Business understanding</a:t>
            </a:r>
            <a:endParaRPr lang="en-US" b="0" dirty="0">
              <a:ea typeface="+mj-lt"/>
              <a:cs typeface="+mj-lt"/>
            </a:endParaRPr>
          </a:p>
          <a:p>
            <a:pPr>
              <a:lnSpc>
                <a:spcPct val="89000"/>
              </a:lnSpc>
              <a:spcBef>
                <a:spcPts val="0"/>
              </a:spcBef>
              <a:buSzPts val="4400"/>
              <a:buFont typeface="Libre Franklin"/>
            </a:pPr>
            <a:endParaRPr lang="en-US" dirty="0"/>
          </a:p>
        </p:txBody>
      </p:sp>
      <p:sp>
        <p:nvSpPr>
          <p:cNvPr id="122" name="Google Shape;122;p16"/>
          <p:cNvSpPr txBox="1">
            <a:spLocks noGrp="1"/>
          </p:cNvSpPr>
          <p:nvPr>
            <p:ph idx="1"/>
          </p:nvPr>
        </p:nvSpPr>
        <p:spPr>
          <a:xfrm>
            <a:off x="1269638" y="2488350"/>
            <a:ext cx="9950103" cy="3513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00050" indent="-285750">
              <a:spcBef>
                <a:spcPts val="2200"/>
              </a:spcBef>
              <a:buClr>
                <a:schemeClr val="dk1"/>
              </a:buClr>
              <a:buSzPct val="80000"/>
            </a:pPr>
            <a:r>
              <a:rPr lang="pt-PT" dirty="0">
                <a:solidFill>
                  <a:schemeClr val="dk1"/>
                </a:solidFill>
              </a:rPr>
              <a:t>City hotel in Lisbon </a:t>
            </a:r>
          </a:p>
          <a:p>
            <a:pPr marL="400050" indent="-285750">
              <a:spcBef>
                <a:spcPts val="2200"/>
              </a:spcBef>
              <a:buClr>
                <a:schemeClr val="dk1"/>
              </a:buClr>
              <a:buSzPct val="80000"/>
            </a:pPr>
            <a:r>
              <a:rPr lang="pt-PT" dirty="0">
                <a:solidFill>
                  <a:schemeClr val="dk1"/>
                </a:solidFill>
              </a:rPr>
              <a:t>Management team has the goal to increase revenue</a:t>
            </a:r>
          </a:p>
          <a:p>
            <a:pPr marL="400050" indent="-285750">
              <a:spcBef>
                <a:spcPts val="2200"/>
              </a:spcBef>
              <a:buClr>
                <a:schemeClr val="dk1"/>
              </a:buClr>
              <a:buSzPct val="80000"/>
            </a:pPr>
            <a:r>
              <a:rPr lang="pt-PT" dirty="0">
                <a:solidFill>
                  <a:schemeClr val="dk1"/>
                </a:solidFill>
              </a:rPr>
              <a:t>They hired our company to build the analysis and to help to understand how to improve their business effectiveness</a:t>
            </a:r>
          </a:p>
          <a:p>
            <a:pPr marL="400050" indent="-285750">
              <a:spcBef>
                <a:spcPts val="2200"/>
              </a:spcBef>
              <a:buClr>
                <a:schemeClr val="dk1"/>
              </a:buClr>
              <a:buSzPct val="80000"/>
            </a:pPr>
            <a:r>
              <a:rPr lang="pt-PT" dirty="0">
                <a:solidFill>
                  <a:schemeClr val="dk1"/>
                </a:solidFill>
              </a:rPr>
              <a:t>The data provided was a dataset with 79330 observations gathered in two years (Jul 2015  to Aug 2017)</a:t>
            </a:r>
          </a:p>
          <a:p>
            <a:pPr marL="342900">
              <a:spcBef>
                <a:spcPts val="2200"/>
              </a:spcBef>
              <a:buClr>
                <a:schemeClr val="dk1"/>
              </a:buClr>
              <a:buSzPts val="2000"/>
              <a:buFont typeface="Wingdings" panose="05000000000000000000" pitchFamily="2" charset="2"/>
              <a:buChar char="§"/>
            </a:pP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835853-7217-40C9-9D36-DA81623CFC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3094" r="70541"/>
          <a:stretch/>
        </p:blipFill>
        <p:spPr>
          <a:xfrm>
            <a:off x="-4819" y="-376"/>
            <a:ext cx="698583" cy="6858000"/>
          </a:xfrm>
          <a:prstGeom prst="rect">
            <a:avLst/>
          </a:prstGeom>
        </p:spPr>
      </p:pic>
      <p:sp>
        <p:nvSpPr>
          <p:cNvPr id="121" name="Google Shape;121;p16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E5DFF-C107-4598-9643-39DB6E79949A}"/>
              </a:ext>
            </a:extLst>
          </p:cNvPr>
          <p:cNvGrpSpPr/>
          <p:nvPr/>
        </p:nvGrpSpPr>
        <p:grpSpPr>
          <a:xfrm>
            <a:off x="6515142" y="977279"/>
            <a:ext cx="4704599" cy="1678599"/>
            <a:chOff x="6620908" y="875956"/>
            <a:chExt cx="4704599" cy="167859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146B8C-9FAB-4F0A-9604-164AA6C58C6C}"/>
                </a:ext>
              </a:extLst>
            </p:cNvPr>
            <p:cNvGrpSpPr/>
            <p:nvPr/>
          </p:nvGrpSpPr>
          <p:grpSpPr>
            <a:xfrm>
              <a:off x="6620908" y="875956"/>
              <a:ext cx="4704599" cy="1678599"/>
              <a:chOff x="6620908" y="875956"/>
              <a:chExt cx="4704599" cy="167859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5FF4D84-25A7-4CD7-ADC6-08A6831FA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33839" y="875956"/>
                <a:ext cx="4691668" cy="161164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EEF160-E39A-4092-AD99-2DC6D6A639A1}"/>
                  </a:ext>
                </a:extLst>
              </p:cNvPr>
              <p:cNvSpPr txBox="1"/>
              <p:nvPr/>
            </p:nvSpPr>
            <p:spPr>
              <a:xfrm>
                <a:off x="6620908" y="2354500"/>
                <a:ext cx="144706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b="0" i="0" dirty="0">
                    <a:solidFill>
                      <a:srgbClr val="000000"/>
                    </a:solidFill>
                    <a:effectLst/>
                    <a:latin typeface="+mn-lt"/>
                  </a:rPr>
                  <a:t>example illustration</a:t>
                </a:r>
                <a:endParaRPr lang="en-US" sz="700" dirty="0">
                  <a:latin typeface="+mn-lt"/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C8B494-8EC6-4415-89C2-FF0687834A23}"/>
                </a:ext>
              </a:extLst>
            </p:cNvPr>
            <p:cNvSpPr/>
            <p:nvPr/>
          </p:nvSpPr>
          <p:spPr>
            <a:xfrm>
              <a:off x="8194089" y="875956"/>
              <a:ext cx="2086253" cy="295896"/>
            </a:xfrm>
            <a:prstGeom prst="rect">
              <a:avLst/>
            </a:prstGeom>
            <a:solidFill>
              <a:srgbClr val="C1DDE3"/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" name="Google Shape;120;p16">
            <a:extLst>
              <a:ext uri="{FF2B5EF4-FFF2-40B4-BE49-F238E27FC236}">
                <a16:creationId xmlns:a16="http://schemas.microsoft.com/office/drawing/2014/main" id="{531D1107-942F-416F-B616-93DB3625A1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1368" y="210642"/>
            <a:ext cx="9950103" cy="150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/>
              <a:t>Intro &amp; Business understanding</a:t>
            </a:r>
            <a:endParaRPr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0B18DADB-CC5C-4329-875F-B65FF139A5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0883971"/>
              </p:ext>
            </p:extLst>
          </p:nvPr>
        </p:nvGraphicFramePr>
        <p:xfrm>
          <a:off x="6833970" y="370866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DA97C5-A6C6-4034-965A-A88A808E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711" y="1146749"/>
            <a:ext cx="9950103" cy="47397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dirty="0"/>
              <a:t>OTA’s are in our days a way to satisfy more  the customers but….</a:t>
            </a:r>
          </a:p>
          <a:p>
            <a:r>
              <a:rPr lang="en-US" sz="1200" dirty="0"/>
              <a:t>Bring more competition between hotels</a:t>
            </a:r>
          </a:p>
          <a:p>
            <a:r>
              <a:rPr lang="en-US" sz="1200" dirty="0"/>
              <a:t>Easier ways to book and to cancel / more deal seeking</a:t>
            </a:r>
          </a:p>
          <a:p>
            <a:r>
              <a:rPr lang="en-US" sz="1200" dirty="0"/>
              <a:t>Inability to predict based on seasonality, and so on…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Revenue from canceled bookings ~43%</a:t>
            </a:r>
          </a:p>
          <a:p>
            <a:r>
              <a:rPr lang="en-US" sz="1200" dirty="0"/>
              <a:t>Bookings canceled ~42%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By decreasing by 20% the cancelation rate we can increase total revenue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Average value for ADR (Average Daily Rate) = 105 € </a:t>
            </a:r>
          </a:p>
          <a:p>
            <a:r>
              <a:rPr lang="en-US" sz="1200" dirty="0"/>
              <a:t>Leadtime  average  = 109 days</a:t>
            </a:r>
          </a:p>
          <a:p>
            <a:r>
              <a:rPr lang="en-US" sz="1200" dirty="0"/>
              <a:t>Duration  of stay average  = 3</a:t>
            </a:r>
            <a:r>
              <a:rPr lang="en-US" sz="1200" dirty="0">
                <a:ea typeface="+mn-lt"/>
                <a:cs typeface="+mn-lt"/>
              </a:rPr>
              <a:t> days</a:t>
            </a:r>
          </a:p>
          <a:p>
            <a:r>
              <a:rPr lang="en-US" sz="1200" dirty="0"/>
              <a:t>New customers  ~ 97% </a:t>
            </a:r>
          </a:p>
          <a:p>
            <a:r>
              <a:rPr lang="en-US" sz="1200" dirty="0"/>
              <a:t>Old Customers ~3%</a:t>
            </a:r>
          </a:p>
          <a:p>
            <a:pPr marL="0" indent="0">
              <a:buNone/>
            </a:pPr>
            <a:endParaRPr lang="en-US" sz="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6B40BB-8F52-4D82-B2E5-E0234D6ADD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23094" r="70541"/>
          <a:stretch/>
        </p:blipFill>
        <p:spPr>
          <a:xfrm>
            <a:off x="-4819" y="-376"/>
            <a:ext cx="698583" cy="6858000"/>
          </a:xfrm>
          <a:prstGeom prst="rect">
            <a:avLst/>
          </a:prstGeom>
        </p:spPr>
      </p:pic>
      <p:sp>
        <p:nvSpPr>
          <p:cNvPr id="121" name="Google Shape;121;p16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FFBAA101-7CED-4464-848F-3BB658C612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0058135"/>
              </p:ext>
            </p:extLst>
          </p:nvPr>
        </p:nvGraphicFramePr>
        <p:xfrm>
          <a:off x="6754595" y="802909"/>
          <a:ext cx="448001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EEE984-5658-4094-B8D3-CFCF8B7B6A3D}"/>
              </a:ext>
            </a:extLst>
          </p:cNvPr>
          <p:cNvSpPr/>
          <p:nvPr/>
        </p:nvSpPr>
        <p:spPr>
          <a:xfrm>
            <a:off x="1525973" y="1391409"/>
            <a:ext cx="1244338" cy="1777625"/>
          </a:xfrm>
          <a:custGeom>
            <a:avLst/>
            <a:gdLst>
              <a:gd name="connsiteX0" fmla="*/ 0 w 1777624"/>
              <a:gd name="connsiteY0" fmla="*/ 0 h 1244337"/>
              <a:gd name="connsiteX1" fmla="*/ 1155456 w 1777624"/>
              <a:gd name="connsiteY1" fmla="*/ 0 h 1244337"/>
              <a:gd name="connsiteX2" fmla="*/ 1777624 w 1777624"/>
              <a:gd name="connsiteY2" fmla="*/ 622169 h 1244337"/>
              <a:gd name="connsiteX3" fmla="*/ 1155456 w 1777624"/>
              <a:gd name="connsiteY3" fmla="*/ 1244337 h 1244337"/>
              <a:gd name="connsiteX4" fmla="*/ 0 w 1777624"/>
              <a:gd name="connsiteY4" fmla="*/ 1244337 h 1244337"/>
              <a:gd name="connsiteX5" fmla="*/ 622169 w 1777624"/>
              <a:gd name="connsiteY5" fmla="*/ 622169 h 1244337"/>
              <a:gd name="connsiteX6" fmla="*/ 0 w 1777624"/>
              <a:gd name="connsiteY6" fmla="*/ 0 h 12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7624" h="1244337">
                <a:moveTo>
                  <a:pt x="1777623" y="0"/>
                </a:moveTo>
                <a:lnTo>
                  <a:pt x="1777623" y="808819"/>
                </a:lnTo>
                <a:lnTo>
                  <a:pt x="888811" y="1244337"/>
                </a:lnTo>
                <a:lnTo>
                  <a:pt x="1" y="808819"/>
                </a:lnTo>
                <a:lnTo>
                  <a:pt x="1" y="0"/>
                </a:lnTo>
                <a:lnTo>
                  <a:pt x="888811" y="435518"/>
                </a:lnTo>
                <a:lnTo>
                  <a:pt x="1777623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1" tIns="633600" rIns="11430" bIns="633598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700" kern="1200"/>
              <a:t>Feature Engineering</a:t>
            </a:r>
            <a:endParaRPr lang="en-US" sz="1700" kern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D5759E-0F87-452C-AA9D-1271E29615A4}"/>
              </a:ext>
            </a:extLst>
          </p:cNvPr>
          <p:cNvSpPr/>
          <p:nvPr/>
        </p:nvSpPr>
        <p:spPr>
          <a:xfrm>
            <a:off x="2770310" y="1391410"/>
            <a:ext cx="7039515" cy="1155457"/>
          </a:xfrm>
          <a:custGeom>
            <a:avLst/>
            <a:gdLst>
              <a:gd name="connsiteX0" fmla="*/ 192580 w 1155456"/>
              <a:gd name="connsiteY0" fmla="*/ 0 h 8433309"/>
              <a:gd name="connsiteX1" fmla="*/ 962876 w 1155456"/>
              <a:gd name="connsiteY1" fmla="*/ 0 h 8433309"/>
              <a:gd name="connsiteX2" fmla="*/ 1155456 w 1155456"/>
              <a:gd name="connsiteY2" fmla="*/ 192580 h 8433309"/>
              <a:gd name="connsiteX3" fmla="*/ 1155456 w 1155456"/>
              <a:gd name="connsiteY3" fmla="*/ 8433309 h 8433309"/>
              <a:gd name="connsiteX4" fmla="*/ 1155456 w 1155456"/>
              <a:gd name="connsiteY4" fmla="*/ 8433309 h 8433309"/>
              <a:gd name="connsiteX5" fmla="*/ 0 w 1155456"/>
              <a:gd name="connsiteY5" fmla="*/ 8433309 h 8433309"/>
              <a:gd name="connsiteX6" fmla="*/ 0 w 1155456"/>
              <a:gd name="connsiteY6" fmla="*/ 8433309 h 8433309"/>
              <a:gd name="connsiteX7" fmla="*/ 0 w 1155456"/>
              <a:gd name="connsiteY7" fmla="*/ 192580 h 8433309"/>
              <a:gd name="connsiteX8" fmla="*/ 192580 w 1155456"/>
              <a:gd name="connsiteY8" fmla="*/ 0 h 843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5456" h="8433309">
                <a:moveTo>
                  <a:pt x="1155456" y="1405583"/>
                </a:moveTo>
                <a:lnTo>
                  <a:pt x="1155456" y="7027726"/>
                </a:lnTo>
                <a:cubicBezTo>
                  <a:pt x="1155456" y="7804006"/>
                  <a:pt x="1143643" y="8433305"/>
                  <a:pt x="1129070" y="8433305"/>
                </a:cubicBezTo>
                <a:lnTo>
                  <a:pt x="0" y="8433305"/>
                </a:lnTo>
                <a:lnTo>
                  <a:pt x="0" y="8433305"/>
                </a:lnTo>
                <a:lnTo>
                  <a:pt x="0" y="4"/>
                </a:lnTo>
                <a:lnTo>
                  <a:pt x="0" y="4"/>
                </a:lnTo>
                <a:lnTo>
                  <a:pt x="1129070" y="4"/>
                </a:lnTo>
                <a:cubicBezTo>
                  <a:pt x="1143643" y="4"/>
                  <a:pt x="1155456" y="629303"/>
                  <a:pt x="1155456" y="1405583"/>
                </a:cubicBez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71645" rIns="71645" bIns="71646" numCol="1" spcCol="1270" anchor="ctr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/>
              <a:t>Date Transformation</a:t>
            </a:r>
            <a:endParaRPr lang="en-US" sz="2000" kern="120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i="1" kern="1200"/>
              <a:t>Duration </a:t>
            </a:r>
            <a:r>
              <a:rPr lang="de-DE" sz="2000" i="1" kern="1200" err="1"/>
              <a:t>of</a:t>
            </a:r>
            <a:r>
              <a:rPr lang="de-DE" sz="2000" i="1" kern="1200"/>
              <a:t> </a:t>
            </a:r>
            <a:r>
              <a:rPr lang="de-DE" sz="2000" i="1" kern="1200" err="1"/>
              <a:t>Stay</a:t>
            </a:r>
            <a:endParaRPr lang="en-US" sz="2000" i="1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54652D-60EF-4C3D-898B-9341B03EDED8}"/>
              </a:ext>
            </a:extLst>
          </p:cNvPr>
          <p:cNvSpPr/>
          <p:nvPr/>
        </p:nvSpPr>
        <p:spPr>
          <a:xfrm>
            <a:off x="1525973" y="2976786"/>
            <a:ext cx="1244338" cy="1777625"/>
          </a:xfrm>
          <a:custGeom>
            <a:avLst/>
            <a:gdLst>
              <a:gd name="connsiteX0" fmla="*/ 0 w 1777624"/>
              <a:gd name="connsiteY0" fmla="*/ 0 h 1244337"/>
              <a:gd name="connsiteX1" fmla="*/ 1155456 w 1777624"/>
              <a:gd name="connsiteY1" fmla="*/ 0 h 1244337"/>
              <a:gd name="connsiteX2" fmla="*/ 1777624 w 1777624"/>
              <a:gd name="connsiteY2" fmla="*/ 622169 h 1244337"/>
              <a:gd name="connsiteX3" fmla="*/ 1155456 w 1777624"/>
              <a:gd name="connsiteY3" fmla="*/ 1244337 h 1244337"/>
              <a:gd name="connsiteX4" fmla="*/ 0 w 1777624"/>
              <a:gd name="connsiteY4" fmla="*/ 1244337 h 1244337"/>
              <a:gd name="connsiteX5" fmla="*/ 622169 w 1777624"/>
              <a:gd name="connsiteY5" fmla="*/ 622169 h 1244337"/>
              <a:gd name="connsiteX6" fmla="*/ 0 w 1777624"/>
              <a:gd name="connsiteY6" fmla="*/ 0 h 12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7624" h="1244337">
                <a:moveTo>
                  <a:pt x="1777623" y="0"/>
                </a:moveTo>
                <a:lnTo>
                  <a:pt x="1777623" y="808819"/>
                </a:lnTo>
                <a:lnTo>
                  <a:pt x="888811" y="1244337"/>
                </a:lnTo>
                <a:lnTo>
                  <a:pt x="1" y="808819"/>
                </a:lnTo>
                <a:lnTo>
                  <a:pt x="1" y="0"/>
                </a:lnTo>
                <a:lnTo>
                  <a:pt x="888811" y="435518"/>
                </a:lnTo>
                <a:lnTo>
                  <a:pt x="1777623" y="0"/>
                </a:lnTo>
                <a:close/>
              </a:path>
            </a:pathLst>
          </a:custGeom>
        </p:spPr>
        <p:style>
          <a:lnRef idx="2">
            <a:schemeClr val="accent3">
              <a:hueOff val="2489983"/>
              <a:satOff val="-971"/>
              <a:lumOff val="7647"/>
              <a:alphaOff val="0"/>
            </a:schemeClr>
          </a:lnRef>
          <a:fillRef idx="1">
            <a:schemeClr val="accent3">
              <a:hueOff val="2489983"/>
              <a:satOff val="-971"/>
              <a:lumOff val="7647"/>
              <a:alphaOff val="0"/>
            </a:schemeClr>
          </a:fillRef>
          <a:effectRef idx="0">
            <a:schemeClr val="accent3">
              <a:hueOff val="2489983"/>
              <a:satOff val="-971"/>
              <a:lumOff val="764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1" tIns="633600" rIns="11430" bIns="633598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err="1"/>
              <a:t>Duplicates</a:t>
            </a:r>
            <a:endParaRPr lang="en-US" sz="1800" kern="12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9E55B46-45CC-40EB-924B-E89C0309846D}"/>
              </a:ext>
            </a:extLst>
          </p:cNvPr>
          <p:cNvSpPr/>
          <p:nvPr/>
        </p:nvSpPr>
        <p:spPr>
          <a:xfrm>
            <a:off x="2770310" y="2990723"/>
            <a:ext cx="7039515" cy="1155457"/>
          </a:xfrm>
          <a:custGeom>
            <a:avLst/>
            <a:gdLst>
              <a:gd name="connsiteX0" fmla="*/ 192580 w 1155456"/>
              <a:gd name="connsiteY0" fmla="*/ 0 h 8433309"/>
              <a:gd name="connsiteX1" fmla="*/ 962876 w 1155456"/>
              <a:gd name="connsiteY1" fmla="*/ 0 h 8433309"/>
              <a:gd name="connsiteX2" fmla="*/ 1155456 w 1155456"/>
              <a:gd name="connsiteY2" fmla="*/ 192580 h 8433309"/>
              <a:gd name="connsiteX3" fmla="*/ 1155456 w 1155456"/>
              <a:gd name="connsiteY3" fmla="*/ 8433309 h 8433309"/>
              <a:gd name="connsiteX4" fmla="*/ 1155456 w 1155456"/>
              <a:gd name="connsiteY4" fmla="*/ 8433309 h 8433309"/>
              <a:gd name="connsiteX5" fmla="*/ 0 w 1155456"/>
              <a:gd name="connsiteY5" fmla="*/ 8433309 h 8433309"/>
              <a:gd name="connsiteX6" fmla="*/ 0 w 1155456"/>
              <a:gd name="connsiteY6" fmla="*/ 8433309 h 8433309"/>
              <a:gd name="connsiteX7" fmla="*/ 0 w 1155456"/>
              <a:gd name="connsiteY7" fmla="*/ 192580 h 8433309"/>
              <a:gd name="connsiteX8" fmla="*/ 192580 w 1155456"/>
              <a:gd name="connsiteY8" fmla="*/ 0 h 843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5456" h="8433309">
                <a:moveTo>
                  <a:pt x="1155456" y="1405583"/>
                </a:moveTo>
                <a:lnTo>
                  <a:pt x="1155456" y="7027726"/>
                </a:lnTo>
                <a:cubicBezTo>
                  <a:pt x="1155456" y="7804006"/>
                  <a:pt x="1143643" y="8433305"/>
                  <a:pt x="1129070" y="8433305"/>
                </a:cubicBezTo>
                <a:lnTo>
                  <a:pt x="0" y="8433305"/>
                </a:lnTo>
                <a:lnTo>
                  <a:pt x="0" y="8433305"/>
                </a:lnTo>
                <a:lnTo>
                  <a:pt x="0" y="4"/>
                </a:lnTo>
                <a:lnTo>
                  <a:pt x="0" y="4"/>
                </a:lnTo>
                <a:lnTo>
                  <a:pt x="1129070" y="4"/>
                </a:lnTo>
                <a:cubicBezTo>
                  <a:pt x="1143643" y="4"/>
                  <a:pt x="1155456" y="629303"/>
                  <a:pt x="1155456" y="1405583"/>
                </a:cubicBezTo>
                <a:close/>
              </a:path>
            </a:pathLst>
          </a:custGeom>
        </p:spPr>
        <p:style>
          <a:lnRef idx="2">
            <a:schemeClr val="accent3">
              <a:hueOff val="2489983"/>
              <a:satOff val="-971"/>
              <a:lumOff val="764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71645" rIns="71645" bIns="71646" numCol="1" spcCol="1270" anchor="ctr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/>
              <a:t>32% </a:t>
            </a:r>
            <a:r>
              <a:rPr lang="de-DE" sz="2000" kern="1200" err="1"/>
              <a:t>detected</a:t>
            </a:r>
            <a:r>
              <a:rPr lang="de-DE" sz="2000" kern="1200"/>
              <a:t> </a:t>
            </a:r>
            <a:r>
              <a:rPr lang="de-DE" sz="2000" kern="1200" err="1"/>
              <a:t>as</a:t>
            </a:r>
            <a:r>
              <a:rPr lang="de-DE" sz="2000" kern="1200"/>
              <a:t> </a:t>
            </a:r>
            <a:r>
              <a:rPr lang="de-DE" sz="2000" kern="1200" err="1"/>
              <a:t>duplicates</a:t>
            </a:r>
            <a:endParaRPr lang="en-US" sz="2000" kern="120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/>
              <a:t>Group-</a:t>
            </a:r>
            <a:r>
              <a:rPr lang="de-DE" sz="2000" kern="1200" err="1"/>
              <a:t>related</a:t>
            </a:r>
            <a:r>
              <a:rPr lang="de-DE" sz="2000" kern="1200"/>
              <a:t> </a:t>
            </a:r>
            <a:r>
              <a:rPr lang="de-DE" sz="2000" kern="1200" err="1"/>
              <a:t>duplicates</a:t>
            </a:r>
            <a:r>
              <a:rPr lang="de-DE" sz="2000" kern="1200"/>
              <a:t> </a:t>
            </a:r>
            <a:r>
              <a:rPr lang="de-DE" sz="2000" kern="1200" err="1"/>
              <a:t>reduced</a:t>
            </a:r>
            <a:r>
              <a:rPr lang="de-DE" sz="2000" kern="1200"/>
              <a:t> </a:t>
            </a:r>
            <a:r>
              <a:rPr lang="de-DE" sz="2000" kern="1200" err="1"/>
              <a:t>to</a:t>
            </a:r>
            <a:r>
              <a:rPr lang="de-DE" sz="2000" kern="1200"/>
              <a:t> 1 </a:t>
            </a:r>
            <a:r>
              <a:rPr lang="de-DE" sz="2000" kern="1200" err="1"/>
              <a:t>entry</a:t>
            </a:r>
            <a:r>
              <a:rPr lang="de-DE" sz="2000" kern="1200"/>
              <a:t> </a:t>
            </a:r>
            <a:r>
              <a:rPr lang="de-DE" sz="2000" kern="1200">
                <a:sym typeface="Wingdings" panose="05000000000000000000" pitchFamily="2" charset="2"/>
              </a:rPr>
              <a:t> 14.3%</a:t>
            </a:r>
            <a:endParaRPr lang="en-US" sz="20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7DC48BA-AF78-485B-A9B1-1A6A2D269FBE}"/>
              </a:ext>
            </a:extLst>
          </p:cNvPr>
          <p:cNvSpPr/>
          <p:nvPr/>
        </p:nvSpPr>
        <p:spPr>
          <a:xfrm>
            <a:off x="1525973" y="4562162"/>
            <a:ext cx="1244338" cy="1777625"/>
          </a:xfrm>
          <a:custGeom>
            <a:avLst/>
            <a:gdLst>
              <a:gd name="connsiteX0" fmla="*/ 0 w 1777624"/>
              <a:gd name="connsiteY0" fmla="*/ 0 h 1244337"/>
              <a:gd name="connsiteX1" fmla="*/ 1155456 w 1777624"/>
              <a:gd name="connsiteY1" fmla="*/ 0 h 1244337"/>
              <a:gd name="connsiteX2" fmla="*/ 1777624 w 1777624"/>
              <a:gd name="connsiteY2" fmla="*/ 622169 h 1244337"/>
              <a:gd name="connsiteX3" fmla="*/ 1155456 w 1777624"/>
              <a:gd name="connsiteY3" fmla="*/ 1244337 h 1244337"/>
              <a:gd name="connsiteX4" fmla="*/ 0 w 1777624"/>
              <a:gd name="connsiteY4" fmla="*/ 1244337 h 1244337"/>
              <a:gd name="connsiteX5" fmla="*/ 622169 w 1777624"/>
              <a:gd name="connsiteY5" fmla="*/ 622169 h 1244337"/>
              <a:gd name="connsiteX6" fmla="*/ 0 w 1777624"/>
              <a:gd name="connsiteY6" fmla="*/ 0 h 124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7624" h="1244337">
                <a:moveTo>
                  <a:pt x="1777623" y="0"/>
                </a:moveTo>
                <a:lnTo>
                  <a:pt x="1777623" y="808819"/>
                </a:lnTo>
                <a:lnTo>
                  <a:pt x="888811" y="1244337"/>
                </a:lnTo>
                <a:lnTo>
                  <a:pt x="1" y="808819"/>
                </a:lnTo>
                <a:lnTo>
                  <a:pt x="1" y="0"/>
                </a:lnTo>
                <a:lnTo>
                  <a:pt x="888811" y="435518"/>
                </a:lnTo>
                <a:lnTo>
                  <a:pt x="1777623" y="0"/>
                </a:lnTo>
                <a:close/>
              </a:path>
            </a:pathLst>
          </a:custGeom>
        </p:spPr>
        <p:style>
          <a:lnRef idx="2">
            <a:schemeClr val="accent3">
              <a:hueOff val="4979966"/>
              <a:satOff val="-1943"/>
              <a:lumOff val="15294"/>
              <a:alphaOff val="0"/>
            </a:schemeClr>
          </a:lnRef>
          <a:fillRef idx="1">
            <a:schemeClr val="accent3">
              <a:hueOff val="4979966"/>
              <a:satOff val="-1943"/>
              <a:lumOff val="15294"/>
              <a:alphaOff val="0"/>
            </a:schemeClr>
          </a:fillRef>
          <a:effectRef idx="0">
            <a:schemeClr val="accent3">
              <a:hueOff val="4979966"/>
              <a:satOff val="-1943"/>
              <a:lumOff val="152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31" tIns="633600" rIns="11430" bIns="633598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800" kern="1200" err="1"/>
              <a:t>Missing</a:t>
            </a:r>
            <a:r>
              <a:rPr lang="de-DE" sz="1800" kern="1200"/>
              <a:t> Values</a:t>
            </a:r>
            <a:endParaRPr lang="en-US" sz="18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60629A2-21B7-4BDE-9ADC-767EBD535170}"/>
              </a:ext>
            </a:extLst>
          </p:cNvPr>
          <p:cNvSpPr/>
          <p:nvPr/>
        </p:nvSpPr>
        <p:spPr>
          <a:xfrm>
            <a:off x="2770310" y="4562163"/>
            <a:ext cx="7039515" cy="1155457"/>
          </a:xfrm>
          <a:custGeom>
            <a:avLst/>
            <a:gdLst>
              <a:gd name="connsiteX0" fmla="*/ 192580 w 1155456"/>
              <a:gd name="connsiteY0" fmla="*/ 0 h 8433309"/>
              <a:gd name="connsiteX1" fmla="*/ 962876 w 1155456"/>
              <a:gd name="connsiteY1" fmla="*/ 0 h 8433309"/>
              <a:gd name="connsiteX2" fmla="*/ 1155456 w 1155456"/>
              <a:gd name="connsiteY2" fmla="*/ 192580 h 8433309"/>
              <a:gd name="connsiteX3" fmla="*/ 1155456 w 1155456"/>
              <a:gd name="connsiteY3" fmla="*/ 8433309 h 8433309"/>
              <a:gd name="connsiteX4" fmla="*/ 1155456 w 1155456"/>
              <a:gd name="connsiteY4" fmla="*/ 8433309 h 8433309"/>
              <a:gd name="connsiteX5" fmla="*/ 0 w 1155456"/>
              <a:gd name="connsiteY5" fmla="*/ 8433309 h 8433309"/>
              <a:gd name="connsiteX6" fmla="*/ 0 w 1155456"/>
              <a:gd name="connsiteY6" fmla="*/ 8433309 h 8433309"/>
              <a:gd name="connsiteX7" fmla="*/ 0 w 1155456"/>
              <a:gd name="connsiteY7" fmla="*/ 192580 h 8433309"/>
              <a:gd name="connsiteX8" fmla="*/ 192580 w 1155456"/>
              <a:gd name="connsiteY8" fmla="*/ 0 h 843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5456" h="8433309">
                <a:moveTo>
                  <a:pt x="1155456" y="1405583"/>
                </a:moveTo>
                <a:lnTo>
                  <a:pt x="1155456" y="7027726"/>
                </a:lnTo>
                <a:cubicBezTo>
                  <a:pt x="1155456" y="7804006"/>
                  <a:pt x="1143643" y="8433305"/>
                  <a:pt x="1129070" y="8433305"/>
                </a:cubicBezTo>
                <a:lnTo>
                  <a:pt x="0" y="8433305"/>
                </a:lnTo>
                <a:lnTo>
                  <a:pt x="0" y="8433305"/>
                </a:lnTo>
                <a:lnTo>
                  <a:pt x="0" y="4"/>
                </a:lnTo>
                <a:lnTo>
                  <a:pt x="0" y="4"/>
                </a:lnTo>
                <a:lnTo>
                  <a:pt x="1129070" y="4"/>
                </a:lnTo>
                <a:cubicBezTo>
                  <a:pt x="1143643" y="4"/>
                  <a:pt x="1155456" y="629303"/>
                  <a:pt x="1155456" y="1405583"/>
                </a:cubicBezTo>
                <a:close/>
              </a:path>
            </a:pathLst>
          </a:custGeom>
        </p:spPr>
        <p:style>
          <a:lnRef idx="2">
            <a:schemeClr val="accent3">
              <a:hueOff val="4979966"/>
              <a:satOff val="-1943"/>
              <a:lumOff val="15294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71645" rIns="71645" bIns="71646" numCol="1" spcCol="1270" anchor="ctr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/>
              <a:t>Children (4), Country (24)</a:t>
            </a:r>
            <a:endParaRPr lang="en-US" sz="2000" kern="120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 err="1"/>
              <a:t>Replaced</a:t>
            </a:r>
            <a:r>
              <a:rPr lang="de-DE" sz="2000" kern="1200"/>
              <a:t> </a:t>
            </a:r>
            <a:r>
              <a:rPr lang="de-DE" sz="2000" kern="1200" err="1"/>
              <a:t>with</a:t>
            </a:r>
            <a:r>
              <a:rPr lang="de-DE" sz="2000" kern="1200"/>
              <a:t> </a:t>
            </a:r>
            <a:r>
              <a:rPr lang="de-DE" sz="2000" kern="1200" err="1"/>
              <a:t>most</a:t>
            </a:r>
            <a:r>
              <a:rPr lang="de-DE" sz="2000" kern="1200"/>
              <a:t> </a:t>
            </a:r>
            <a:r>
              <a:rPr lang="de-DE" sz="2000" kern="1200" err="1"/>
              <a:t>common</a:t>
            </a:r>
            <a:r>
              <a:rPr lang="de-DE" sz="2000" kern="1200"/>
              <a:t> </a:t>
            </a:r>
            <a:r>
              <a:rPr lang="de-DE" sz="2000" kern="1200" err="1"/>
              <a:t>value</a:t>
            </a:r>
            <a:endParaRPr lang="en-US" sz="2000" kern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22EFE-2698-48C8-B1B7-CD485FFCC487}"/>
              </a:ext>
            </a:extLst>
          </p:cNvPr>
          <p:cNvSpPr txBox="1"/>
          <p:nvPr/>
        </p:nvSpPr>
        <p:spPr>
          <a:xfrm>
            <a:off x="6449347" y="1598760"/>
            <a:ext cx="433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000" i="1">
                <a:latin typeface="+mn-lt"/>
                <a:cs typeface="Arial" panose="020B0604020202020204" pitchFamily="34" charset="0"/>
              </a:rPr>
              <a:t>Total Value</a:t>
            </a:r>
            <a:endParaRPr lang="en-US" sz="2000" i="1">
              <a:latin typeface="+mn-l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000" i="1" err="1">
                <a:latin typeface="+mn-lt"/>
                <a:cs typeface="Arial" panose="020B0604020202020204" pitchFamily="34" charset="0"/>
              </a:rPr>
              <a:t>Is</a:t>
            </a:r>
            <a:r>
              <a:rPr lang="de-DE" sz="2000" i="1">
                <a:latin typeface="+mn-lt"/>
                <a:cs typeface="Arial" panose="020B0604020202020204" pitchFamily="34" charset="0"/>
              </a:rPr>
              <a:t> Room </a:t>
            </a:r>
            <a:r>
              <a:rPr lang="de-DE" sz="2000" i="1" err="1">
                <a:latin typeface="+mn-lt"/>
                <a:cs typeface="Arial" panose="020B0604020202020204" pitchFamily="34" charset="0"/>
              </a:rPr>
              <a:t>Changed</a:t>
            </a:r>
            <a:endParaRPr lang="en-US" sz="2000" i="1">
              <a:latin typeface="+mn-lt"/>
              <a:cs typeface="Arial" panose="020B0604020202020204" pitchFamily="34" charset="0"/>
            </a:endParaRP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14AD4A-7F5C-42BA-ACC0-7A3A818F4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3094" r="70541"/>
          <a:stretch/>
        </p:blipFill>
        <p:spPr>
          <a:xfrm>
            <a:off x="-4819" y="-376"/>
            <a:ext cx="698583" cy="6858000"/>
          </a:xfrm>
          <a:prstGeom prst="rect">
            <a:avLst/>
          </a:prstGeom>
        </p:spPr>
      </p:pic>
      <p:sp>
        <p:nvSpPr>
          <p:cNvPr id="121" name="Google Shape;121;p16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3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buClr>
                <a:schemeClr val="dk2"/>
              </a:buClr>
              <a:buSzPts val="4400"/>
            </a:pPr>
            <a:r>
              <a:rPr lang="en-US"/>
              <a:t>Data Transformation</a:t>
            </a:r>
            <a:endParaRPr lang="pt-PT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51F8C96-D647-4889-B154-8952AC5BDF28}"/>
              </a:ext>
            </a:extLst>
          </p:cNvPr>
          <p:cNvSpPr/>
          <p:nvPr/>
        </p:nvSpPr>
        <p:spPr>
          <a:xfrm>
            <a:off x="1601647" y="1476695"/>
            <a:ext cx="936227" cy="1337468"/>
          </a:xfrm>
          <a:custGeom>
            <a:avLst/>
            <a:gdLst>
              <a:gd name="connsiteX0" fmla="*/ 0 w 1337467"/>
              <a:gd name="connsiteY0" fmla="*/ 0 h 936227"/>
              <a:gd name="connsiteX1" fmla="*/ 869354 w 1337467"/>
              <a:gd name="connsiteY1" fmla="*/ 0 h 936227"/>
              <a:gd name="connsiteX2" fmla="*/ 1337467 w 1337467"/>
              <a:gd name="connsiteY2" fmla="*/ 468114 h 936227"/>
              <a:gd name="connsiteX3" fmla="*/ 869354 w 1337467"/>
              <a:gd name="connsiteY3" fmla="*/ 936227 h 936227"/>
              <a:gd name="connsiteX4" fmla="*/ 0 w 1337467"/>
              <a:gd name="connsiteY4" fmla="*/ 936227 h 936227"/>
              <a:gd name="connsiteX5" fmla="*/ 468114 w 1337467"/>
              <a:gd name="connsiteY5" fmla="*/ 468114 h 936227"/>
              <a:gd name="connsiteX6" fmla="*/ 0 w 1337467"/>
              <a:gd name="connsiteY6" fmla="*/ 0 h 93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467" h="936227">
                <a:moveTo>
                  <a:pt x="1337467" y="0"/>
                </a:moveTo>
                <a:lnTo>
                  <a:pt x="1337467" y="608548"/>
                </a:lnTo>
                <a:lnTo>
                  <a:pt x="668733" y="936227"/>
                </a:lnTo>
                <a:lnTo>
                  <a:pt x="0" y="608548"/>
                </a:lnTo>
                <a:lnTo>
                  <a:pt x="0" y="0"/>
                </a:lnTo>
                <a:lnTo>
                  <a:pt x="668733" y="327680"/>
                </a:lnTo>
                <a:lnTo>
                  <a:pt x="1337467" y="0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1" tIns="478275" rIns="10159" bIns="478273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err="1"/>
              <a:t>Scaling</a:t>
            </a:r>
            <a:endParaRPr lang="en-US" sz="1400" kern="12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7AA35A7-6C64-4F47-8CBE-BD9D5EE73726}"/>
              </a:ext>
            </a:extLst>
          </p:cNvPr>
          <p:cNvSpPr/>
          <p:nvPr/>
        </p:nvSpPr>
        <p:spPr>
          <a:xfrm>
            <a:off x="2537874" y="1510320"/>
            <a:ext cx="7325218" cy="869354"/>
          </a:xfrm>
          <a:custGeom>
            <a:avLst/>
            <a:gdLst>
              <a:gd name="connsiteX0" fmla="*/ 144895 w 869353"/>
              <a:gd name="connsiteY0" fmla="*/ 0 h 8759174"/>
              <a:gd name="connsiteX1" fmla="*/ 724458 w 869353"/>
              <a:gd name="connsiteY1" fmla="*/ 0 h 8759174"/>
              <a:gd name="connsiteX2" fmla="*/ 869353 w 869353"/>
              <a:gd name="connsiteY2" fmla="*/ 144895 h 8759174"/>
              <a:gd name="connsiteX3" fmla="*/ 869353 w 869353"/>
              <a:gd name="connsiteY3" fmla="*/ 8759174 h 8759174"/>
              <a:gd name="connsiteX4" fmla="*/ 869353 w 869353"/>
              <a:gd name="connsiteY4" fmla="*/ 8759174 h 8759174"/>
              <a:gd name="connsiteX5" fmla="*/ 0 w 869353"/>
              <a:gd name="connsiteY5" fmla="*/ 8759174 h 8759174"/>
              <a:gd name="connsiteX6" fmla="*/ 0 w 869353"/>
              <a:gd name="connsiteY6" fmla="*/ 8759174 h 8759174"/>
              <a:gd name="connsiteX7" fmla="*/ 0 w 869353"/>
              <a:gd name="connsiteY7" fmla="*/ 144895 h 8759174"/>
              <a:gd name="connsiteX8" fmla="*/ 144895 w 869353"/>
              <a:gd name="connsiteY8" fmla="*/ 0 h 87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353" h="8759174">
                <a:moveTo>
                  <a:pt x="869353" y="1459894"/>
                </a:moveTo>
                <a:lnTo>
                  <a:pt x="869353" y="7299280"/>
                </a:lnTo>
                <a:cubicBezTo>
                  <a:pt x="869353" y="8105551"/>
                  <a:pt x="862914" y="8759169"/>
                  <a:pt x="854972" y="8759169"/>
                </a:cubicBezTo>
                <a:lnTo>
                  <a:pt x="0" y="8759169"/>
                </a:lnTo>
                <a:lnTo>
                  <a:pt x="0" y="8759169"/>
                </a:lnTo>
                <a:lnTo>
                  <a:pt x="0" y="5"/>
                </a:lnTo>
                <a:lnTo>
                  <a:pt x="0" y="5"/>
                </a:lnTo>
                <a:lnTo>
                  <a:pt x="854972" y="5"/>
                </a:lnTo>
                <a:cubicBezTo>
                  <a:pt x="862914" y="5"/>
                  <a:pt x="869353" y="653623"/>
                  <a:pt x="869353" y="1459894"/>
                </a:cubicBez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57678" rIns="57678" bIns="57679" numCol="1" spcCol="1270" anchor="ctr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/>
              <a:t>Metric Features</a:t>
            </a:r>
            <a:endParaRPr lang="en-US" sz="2000" kern="120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/>
              <a:t>Standard-Scaler (mean = 0, std =1)</a:t>
            </a:r>
            <a:endParaRPr lang="en-US" sz="2000" kern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DE84E8C-7703-4E1B-811D-168EA7573F70}"/>
              </a:ext>
            </a:extLst>
          </p:cNvPr>
          <p:cNvSpPr/>
          <p:nvPr/>
        </p:nvSpPr>
        <p:spPr>
          <a:xfrm>
            <a:off x="1601647" y="2668473"/>
            <a:ext cx="936227" cy="1337467"/>
          </a:xfrm>
          <a:custGeom>
            <a:avLst/>
            <a:gdLst>
              <a:gd name="connsiteX0" fmla="*/ 0 w 1337467"/>
              <a:gd name="connsiteY0" fmla="*/ 0 h 936227"/>
              <a:gd name="connsiteX1" fmla="*/ 869354 w 1337467"/>
              <a:gd name="connsiteY1" fmla="*/ 0 h 936227"/>
              <a:gd name="connsiteX2" fmla="*/ 1337467 w 1337467"/>
              <a:gd name="connsiteY2" fmla="*/ 468114 h 936227"/>
              <a:gd name="connsiteX3" fmla="*/ 869354 w 1337467"/>
              <a:gd name="connsiteY3" fmla="*/ 936227 h 936227"/>
              <a:gd name="connsiteX4" fmla="*/ 0 w 1337467"/>
              <a:gd name="connsiteY4" fmla="*/ 936227 h 936227"/>
              <a:gd name="connsiteX5" fmla="*/ 468114 w 1337467"/>
              <a:gd name="connsiteY5" fmla="*/ 468114 h 936227"/>
              <a:gd name="connsiteX6" fmla="*/ 0 w 1337467"/>
              <a:gd name="connsiteY6" fmla="*/ 0 h 93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467" h="936227">
                <a:moveTo>
                  <a:pt x="1337467" y="0"/>
                </a:moveTo>
                <a:lnTo>
                  <a:pt x="1337467" y="608548"/>
                </a:lnTo>
                <a:lnTo>
                  <a:pt x="668733" y="936227"/>
                </a:lnTo>
                <a:lnTo>
                  <a:pt x="0" y="608548"/>
                </a:lnTo>
                <a:lnTo>
                  <a:pt x="0" y="0"/>
                </a:lnTo>
                <a:lnTo>
                  <a:pt x="668733" y="327680"/>
                </a:lnTo>
                <a:lnTo>
                  <a:pt x="1337467" y="0"/>
                </a:lnTo>
                <a:close/>
              </a:path>
            </a:pathLst>
          </a:custGeom>
        </p:spPr>
        <p:style>
          <a:lnRef idx="2">
            <a:schemeClr val="accent4">
              <a:hueOff val="1601170"/>
              <a:satOff val="6061"/>
              <a:lumOff val="-392"/>
              <a:alphaOff val="0"/>
            </a:schemeClr>
          </a:lnRef>
          <a:fillRef idx="1">
            <a:schemeClr val="accent4">
              <a:hueOff val="1601170"/>
              <a:satOff val="6061"/>
              <a:lumOff val="-392"/>
              <a:alphaOff val="0"/>
            </a:schemeClr>
          </a:fillRef>
          <a:effectRef idx="0">
            <a:schemeClr val="accent4">
              <a:hueOff val="1601170"/>
              <a:satOff val="6061"/>
              <a:lumOff val="-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1" tIns="477004" rIns="8889" bIns="477003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400" kern="1200" err="1"/>
              <a:t>Outliers</a:t>
            </a:r>
            <a:endParaRPr lang="en-US" sz="1400" kern="12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7958B5-4DB9-432D-A9D6-9BC4D61A03E9}"/>
              </a:ext>
            </a:extLst>
          </p:cNvPr>
          <p:cNvSpPr/>
          <p:nvPr/>
        </p:nvSpPr>
        <p:spPr>
          <a:xfrm>
            <a:off x="2537873" y="2668473"/>
            <a:ext cx="7325219" cy="869354"/>
          </a:xfrm>
          <a:custGeom>
            <a:avLst/>
            <a:gdLst>
              <a:gd name="connsiteX0" fmla="*/ 144895 w 869353"/>
              <a:gd name="connsiteY0" fmla="*/ 0 h 8759174"/>
              <a:gd name="connsiteX1" fmla="*/ 724458 w 869353"/>
              <a:gd name="connsiteY1" fmla="*/ 0 h 8759174"/>
              <a:gd name="connsiteX2" fmla="*/ 869353 w 869353"/>
              <a:gd name="connsiteY2" fmla="*/ 144895 h 8759174"/>
              <a:gd name="connsiteX3" fmla="*/ 869353 w 869353"/>
              <a:gd name="connsiteY3" fmla="*/ 8759174 h 8759174"/>
              <a:gd name="connsiteX4" fmla="*/ 869353 w 869353"/>
              <a:gd name="connsiteY4" fmla="*/ 8759174 h 8759174"/>
              <a:gd name="connsiteX5" fmla="*/ 0 w 869353"/>
              <a:gd name="connsiteY5" fmla="*/ 8759174 h 8759174"/>
              <a:gd name="connsiteX6" fmla="*/ 0 w 869353"/>
              <a:gd name="connsiteY6" fmla="*/ 8759174 h 8759174"/>
              <a:gd name="connsiteX7" fmla="*/ 0 w 869353"/>
              <a:gd name="connsiteY7" fmla="*/ 144895 h 8759174"/>
              <a:gd name="connsiteX8" fmla="*/ 144895 w 869353"/>
              <a:gd name="connsiteY8" fmla="*/ 0 h 87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353" h="8759174">
                <a:moveTo>
                  <a:pt x="869353" y="1459894"/>
                </a:moveTo>
                <a:lnTo>
                  <a:pt x="869353" y="7299280"/>
                </a:lnTo>
                <a:cubicBezTo>
                  <a:pt x="869353" y="8105551"/>
                  <a:pt x="862914" y="8759169"/>
                  <a:pt x="854972" y="8759169"/>
                </a:cubicBezTo>
                <a:lnTo>
                  <a:pt x="0" y="8759169"/>
                </a:lnTo>
                <a:lnTo>
                  <a:pt x="0" y="8759169"/>
                </a:lnTo>
                <a:lnTo>
                  <a:pt x="0" y="5"/>
                </a:lnTo>
                <a:lnTo>
                  <a:pt x="0" y="5"/>
                </a:lnTo>
                <a:lnTo>
                  <a:pt x="854972" y="5"/>
                </a:lnTo>
                <a:cubicBezTo>
                  <a:pt x="862914" y="5"/>
                  <a:pt x="869353" y="653623"/>
                  <a:pt x="869353" y="1459894"/>
                </a:cubicBezTo>
                <a:close/>
              </a:path>
            </a:pathLst>
          </a:custGeom>
        </p:spPr>
        <p:style>
          <a:lnRef idx="2">
            <a:schemeClr val="accent4">
              <a:hueOff val="1601170"/>
              <a:satOff val="6061"/>
              <a:lumOff val="-39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57678" rIns="57678" bIns="57679" numCol="1" spcCol="1270" anchor="ctr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/>
              <a:t>e.g. </a:t>
            </a:r>
            <a:r>
              <a:rPr lang="de-DE" sz="2000" i="1" kern="1200"/>
              <a:t>ADR</a:t>
            </a:r>
            <a:r>
              <a:rPr lang="de-DE" sz="2000" kern="1200"/>
              <a:t> </a:t>
            </a:r>
            <a:r>
              <a:rPr lang="de-DE" sz="2000" kern="1200" err="1"/>
              <a:t>with</a:t>
            </a:r>
            <a:r>
              <a:rPr lang="de-DE" sz="2000" kern="1200"/>
              <a:t> 5.400, </a:t>
            </a:r>
            <a:r>
              <a:rPr lang="de-DE" sz="2000" i="1" kern="1200" err="1"/>
              <a:t>Babies</a:t>
            </a:r>
            <a:r>
              <a:rPr lang="de-DE" sz="2000" i="0" kern="1200"/>
              <a:t> </a:t>
            </a:r>
            <a:r>
              <a:rPr lang="de-DE" sz="2000" i="0" kern="1200" err="1"/>
              <a:t>with</a:t>
            </a:r>
            <a:r>
              <a:rPr lang="de-DE" sz="2000" i="0" kern="1200"/>
              <a:t> 10</a:t>
            </a:r>
            <a:r>
              <a:rPr lang="de-DE" sz="2000" kern="1200"/>
              <a:t> </a:t>
            </a:r>
            <a:endParaRPr lang="en-US" sz="2000" kern="120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 err="1"/>
              <a:t>One</a:t>
            </a:r>
            <a:r>
              <a:rPr lang="de-DE" sz="2000" kern="1200"/>
              <a:t>-Class Support Vector </a:t>
            </a:r>
            <a:r>
              <a:rPr lang="de-DE" sz="2000" kern="1200" err="1"/>
              <a:t>Machine</a:t>
            </a:r>
            <a:r>
              <a:rPr lang="de-DE" sz="2000" kern="1200"/>
              <a:t> (nu = 0.02)</a:t>
            </a:r>
            <a:endParaRPr lang="en-US" sz="2000" kern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8B420AD-B011-44F1-803A-C8CF3AA96DDA}"/>
              </a:ext>
            </a:extLst>
          </p:cNvPr>
          <p:cNvSpPr/>
          <p:nvPr/>
        </p:nvSpPr>
        <p:spPr>
          <a:xfrm>
            <a:off x="1601647" y="3860250"/>
            <a:ext cx="936227" cy="1337467"/>
          </a:xfrm>
          <a:custGeom>
            <a:avLst/>
            <a:gdLst>
              <a:gd name="connsiteX0" fmla="*/ 0 w 1337467"/>
              <a:gd name="connsiteY0" fmla="*/ 0 h 936227"/>
              <a:gd name="connsiteX1" fmla="*/ 869354 w 1337467"/>
              <a:gd name="connsiteY1" fmla="*/ 0 h 936227"/>
              <a:gd name="connsiteX2" fmla="*/ 1337467 w 1337467"/>
              <a:gd name="connsiteY2" fmla="*/ 468114 h 936227"/>
              <a:gd name="connsiteX3" fmla="*/ 869354 w 1337467"/>
              <a:gd name="connsiteY3" fmla="*/ 936227 h 936227"/>
              <a:gd name="connsiteX4" fmla="*/ 0 w 1337467"/>
              <a:gd name="connsiteY4" fmla="*/ 936227 h 936227"/>
              <a:gd name="connsiteX5" fmla="*/ 468114 w 1337467"/>
              <a:gd name="connsiteY5" fmla="*/ 468114 h 936227"/>
              <a:gd name="connsiteX6" fmla="*/ 0 w 1337467"/>
              <a:gd name="connsiteY6" fmla="*/ 0 h 93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467" h="936227">
                <a:moveTo>
                  <a:pt x="1337467" y="0"/>
                </a:moveTo>
                <a:lnTo>
                  <a:pt x="1337467" y="608548"/>
                </a:lnTo>
                <a:lnTo>
                  <a:pt x="668733" y="936227"/>
                </a:lnTo>
                <a:lnTo>
                  <a:pt x="0" y="608548"/>
                </a:lnTo>
                <a:lnTo>
                  <a:pt x="0" y="0"/>
                </a:lnTo>
                <a:lnTo>
                  <a:pt x="668733" y="327680"/>
                </a:lnTo>
                <a:lnTo>
                  <a:pt x="1337467" y="0"/>
                </a:lnTo>
                <a:close/>
              </a:path>
            </a:pathLst>
          </a:custGeom>
        </p:spPr>
        <p:style>
          <a:lnRef idx="2">
            <a:schemeClr val="accent4">
              <a:hueOff val="3202340"/>
              <a:satOff val="12121"/>
              <a:lumOff val="-785"/>
              <a:alphaOff val="0"/>
            </a:schemeClr>
          </a:lnRef>
          <a:fillRef idx="1">
            <a:schemeClr val="accent4">
              <a:hueOff val="3202340"/>
              <a:satOff val="12121"/>
              <a:lumOff val="-785"/>
              <a:alphaOff val="0"/>
            </a:schemeClr>
          </a:fillRef>
          <a:effectRef idx="0">
            <a:schemeClr val="accent4">
              <a:hueOff val="3202340"/>
              <a:satOff val="12121"/>
              <a:lumOff val="-7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1" tIns="477004" rIns="8889" bIns="477003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400" kern="1200" err="1"/>
              <a:t>Reducing</a:t>
            </a:r>
            <a:r>
              <a:rPr lang="de-DE" sz="1400" kern="1200"/>
              <a:t> </a:t>
            </a:r>
            <a:r>
              <a:rPr lang="de-DE" sz="1400" kern="1200" err="1"/>
              <a:t>Cardialities</a:t>
            </a:r>
            <a:endParaRPr lang="en-US" sz="1400" kern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81002F-4BED-4E4B-A9EF-75418EE69BA8}"/>
              </a:ext>
            </a:extLst>
          </p:cNvPr>
          <p:cNvSpPr/>
          <p:nvPr/>
        </p:nvSpPr>
        <p:spPr>
          <a:xfrm>
            <a:off x="2537873" y="3860250"/>
            <a:ext cx="7325219" cy="869354"/>
          </a:xfrm>
          <a:custGeom>
            <a:avLst/>
            <a:gdLst>
              <a:gd name="connsiteX0" fmla="*/ 144895 w 869353"/>
              <a:gd name="connsiteY0" fmla="*/ 0 h 8759174"/>
              <a:gd name="connsiteX1" fmla="*/ 724458 w 869353"/>
              <a:gd name="connsiteY1" fmla="*/ 0 h 8759174"/>
              <a:gd name="connsiteX2" fmla="*/ 869353 w 869353"/>
              <a:gd name="connsiteY2" fmla="*/ 144895 h 8759174"/>
              <a:gd name="connsiteX3" fmla="*/ 869353 w 869353"/>
              <a:gd name="connsiteY3" fmla="*/ 8759174 h 8759174"/>
              <a:gd name="connsiteX4" fmla="*/ 869353 w 869353"/>
              <a:gd name="connsiteY4" fmla="*/ 8759174 h 8759174"/>
              <a:gd name="connsiteX5" fmla="*/ 0 w 869353"/>
              <a:gd name="connsiteY5" fmla="*/ 8759174 h 8759174"/>
              <a:gd name="connsiteX6" fmla="*/ 0 w 869353"/>
              <a:gd name="connsiteY6" fmla="*/ 8759174 h 8759174"/>
              <a:gd name="connsiteX7" fmla="*/ 0 w 869353"/>
              <a:gd name="connsiteY7" fmla="*/ 144895 h 8759174"/>
              <a:gd name="connsiteX8" fmla="*/ 144895 w 869353"/>
              <a:gd name="connsiteY8" fmla="*/ 0 h 87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353" h="8759174">
                <a:moveTo>
                  <a:pt x="869353" y="1459894"/>
                </a:moveTo>
                <a:lnTo>
                  <a:pt x="869353" y="7299280"/>
                </a:lnTo>
                <a:cubicBezTo>
                  <a:pt x="869353" y="8105551"/>
                  <a:pt x="862914" y="8759169"/>
                  <a:pt x="854972" y="8759169"/>
                </a:cubicBezTo>
                <a:lnTo>
                  <a:pt x="0" y="8759169"/>
                </a:lnTo>
                <a:lnTo>
                  <a:pt x="0" y="8759169"/>
                </a:lnTo>
                <a:lnTo>
                  <a:pt x="0" y="5"/>
                </a:lnTo>
                <a:lnTo>
                  <a:pt x="0" y="5"/>
                </a:lnTo>
                <a:lnTo>
                  <a:pt x="854972" y="5"/>
                </a:lnTo>
                <a:cubicBezTo>
                  <a:pt x="862914" y="5"/>
                  <a:pt x="869353" y="653623"/>
                  <a:pt x="869353" y="1459894"/>
                </a:cubicBezTo>
                <a:close/>
              </a:path>
            </a:pathLst>
          </a:custGeom>
        </p:spPr>
        <p:style>
          <a:lnRef idx="2">
            <a:schemeClr val="accent4">
              <a:hueOff val="3202340"/>
              <a:satOff val="12121"/>
              <a:lumOff val="-785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57678" rIns="57678" bIns="57679" numCol="1" spcCol="1270" anchor="ctr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/>
              <a:t>High </a:t>
            </a:r>
            <a:r>
              <a:rPr lang="de-DE" sz="2000" kern="1200" err="1"/>
              <a:t>Cardinality</a:t>
            </a:r>
            <a:r>
              <a:rPr lang="de-DE" sz="2000" kern="1200"/>
              <a:t> Features: </a:t>
            </a:r>
            <a:r>
              <a:rPr lang="de-DE" sz="2000" i="1" kern="1200"/>
              <a:t>Company</a:t>
            </a:r>
            <a:r>
              <a:rPr lang="de-DE" sz="2000" kern="1200"/>
              <a:t>, </a:t>
            </a:r>
            <a:r>
              <a:rPr lang="de-DE" sz="2000" i="1" kern="1200"/>
              <a:t>Agent</a:t>
            </a:r>
            <a:r>
              <a:rPr lang="de-DE" sz="2000" kern="1200"/>
              <a:t>, </a:t>
            </a:r>
            <a:r>
              <a:rPr lang="de-DE" sz="2000" i="1" kern="1200"/>
              <a:t>Country</a:t>
            </a:r>
            <a:r>
              <a:rPr lang="de-DE" sz="2000" i="0" kern="1200"/>
              <a:t>,…</a:t>
            </a:r>
            <a:endParaRPr lang="en-US" sz="2000" i="1" kern="120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/>
              <a:t>Rare </a:t>
            </a:r>
            <a:r>
              <a:rPr lang="de-DE" sz="2000" kern="1200" err="1"/>
              <a:t>Occurences</a:t>
            </a:r>
            <a:r>
              <a:rPr lang="de-DE" sz="2000" kern="1200"/>
              <a:t> </a:t>
            </a:r>
            <a:r>
              <a:rPr lang="de-DE" sz="2000" kern="1200" err="1"/>
              <a:t>replaces</a:t>
            </a:r>
            <a:r>
              <a:rPr lang="de-DE" sz="2000" kern="1200"/>
              <a:t> </a:t>
            </a:r>
            <a:r>
              <a:rPr lang="de-DE" sz="2000" kern="1200" err="1"/>
              <a:t>with</a:t>
            </a:r>
            <a:r>
              <a:rPr lang="de-DE" sz="2000" kern="1200"/>
              <a:t> </a:t>
            </a:r>
            <a:r>
              <a:rPr lang="de-DE" sz="2000" kern="1200" err="1"/>
              <a:t>category</a:t>
            </a:r>
            <a:r>
              <a:rPr lang="de-DE" sz="2000" kern="1200"/>
              <a:t> „</a:t>
            </a:r>
            <a:r>
              <a:rPr lang="de-DE" sz="2000" kern="1200" err="1"/>
              <a:t>Others</a:t>
            </a:r>
            <a:r>
              <a:rPr lang="de-DE" sz="2000" kern="1200"/>
              <a:t>“</a:t>
            </a:r>
            <a:endParaRPr lang="en-US" sz="2000" kern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0AF0850-A0CA-4072-B51E-BF69EB3E5678}"/>
              </a:ext>
            </a:extLst>
          </p:cNvPr>
          <p:cNvSpPr/>
          <p:nvPr/>
        </p:nvSpPr>
        <p:spPr>
          <a:xfrm>
            <a:off x="1601647" y="5052027"/>
            <a:ext cx="936227" cy="1337467"/>
          </a:xfrm>
          <a:custGeom>
            <a:avLst/>
            <a:gdLst>
              <a:gd name="connsiteX0" fmla="*/ 0 w 1337467"/>
              <a:gd name="connsiteY0" fmla="*/ 0 h 936227"/>
              <a:gd name="connsiteX1" fmla="*/ 869354 w 1337467"/>
              <a:gd name="connsiteY1" fmla="*/ 0 h 936227"/>
              <a:gd name="connsiteX2" fmla="*/ 1337467 w 1337467"/>
              <a:gd name="connsiteY2" fmla="*/ 468114 h 936227"/>
              <a:gd name="connsiteX3" fmla="*/ 869354 w 1337467"/>
              <a:gd name="connsiteY3" fmla="*/ 936227 h 936227"/>
              <a:gd name="connsiteX4" fmla="*/ 0 w 1337467"/>
              <a:gd name="connsiteY4" fmla="*/ 936227 h 936227"/>
              <a:gd name="connsiteX5" fmla="*/ 468114 w 1337467"/>
              <a:gd name="connsiteY5" fmla="*/ 468114 h 936227"/>
              <a:gd name="connsiteX6" fmla="*/ 0 w 1337467"/>
              <a:gd name="connsiteY6" fmla="*/ 0 h 93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7467" h="936227">
                <a:moveTo>
                  <a:pt x="1337467" y="0"/>
                </a:moveTo>
                <a:lnTo>
                  <a:pt x="1337467" y="608548"/>
                </a:lnTo>
                <a:lnTo>
                  <a:pt x="668733" y="936227"/>
                </a:lnTo>
                <a:lnTo>
                  <a:pt x="0" y="608548"/>
                </a:lnTo>
                <a:lnTo>
                  <a:pt x="0" y="0"/>
                </a:lnTo>
                <a:lnTo>
                  <a:pt x="668733" y="327680"/>
                </a:lnTo>
                <a:lnTo>
                  <a:pt x="1337467" y="0"/>
                </a:lnTo>
                <a:close/>
              </a:path>
            </a:pathLst>
          </a:custGeom>
        </p:spPr>
        <p:style>
          <a:lnRef idx="2">
            <a:schemeClr val="accent4">
              <a:hueOff val="4803510"/>
              <a:satOff val="18182"/>
              <a:lumOff val="-1177"/>
              <a:alphaOff val="0"/>
            </a:schemeClr>
          </a:lnRef>
          <a:fillRef idx="1">
            <a:schemeClr val="accent4">
              <a:hueOff val="4803510"/>
              <a:satOff val="18182"/>
              <a:lumOff val="-1177"/>
              <a:alphaOff val="0"/>
            </a:schemeClr>
          </a:fillRef>
          <a:effectRef idx="0">
            <a:schemeClr val="accent4">
              <a:hueOff val="4803510"/>
              <a:satOff val="18182"/>
              <a:lumOff val="-11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91" tIns="477004" rIns="8889" bIns="477003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400" kern="1200"/>
              <a:t>Encoding</a:t>
            </a:r>
            <a:endParaRPr lang="en-US" sz="1400" kern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E5B7A2-71A4-48A8-B61C-E5ED5DAB2A72}"/>
              </a:ext>
            </a:extLst>
          </p:cNvPr>
          <p:cNvSpPr/>
          <p:nvPr/>
        </p:nvSpPr>
        <p:spPr>
          <a:xfrm>
            <a:off x="2537873" y="5078664"/>
            <a:ext cx="7325219" cy="869354"/>
          </a:xfrm>
          <a:custGeom>
            <a:avLst/>
            <a:gdLst>
              <a:gd name="connsiteX0" fmla="*/ 144895 w 869353"/>
              <a:gd name="connsiteY0" fmla="*/ 0 h 8759174"/>
              <a:gd name="connsiteX1" fmla="*/ 724458 w 869353"/>
              <a:gd name="connsiteY1" fmla="*/ 0 h 8759174"/>
              <a:gd name="connsiteX2" fmla="*/ 869353 w 869353"/>
              <a:gd name="connsiteY2" fmla="*/ 144895 h 8759174"/>
              <a:gd name="connsiteX3" fmla="*/ 869353 w 869353"/>
              <a:gd name="connsiteY3" fmla="*/ 8759174 h 8759174"/>
              <a:gd name="connsiteX4" fmla="*/ 869353 w 869353"/>
              <a:gd name="connsiteY4" fmla="*/ 8759174 h 8759174"/>
              <a:gd name="connsiteX5" fmla="*/ 0 w 869353"/>
              <a:gd name="connsiteY5" fmla="*/ 8759174 h 8759174"/>
              <a:gd name="connsiteX6" fmla="*/ 0 w 869353"/>
              <a:gd name="connsiteY6" fmla="*/ 8759174 h 8759174"/>
              <a:gd name="connsiteX7" fmla="*/ 0 w 869353"/>
              <a:gd name="connsiteY7" fmla="*/ 144895 h 8759174"/>
              <a:gd name="connsiteX8" fmla="*/ 144895 w 869353"/>
              <a:gd name="connsiteY8" fmla="*/ 0 h 875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9353" h="8759174">
                <a:moveTo>
                  <a:pt x="869353" y="1459894"/>
                </a:moveTo>
                <a:lnTo>
                  <a:pt x="869353" y="7299280"/>
                </a:lnTo>
                <a:cubicBezTo>
                  <a:pt x="869353" y="8105551"/>
                  <a:pt x="862914" y="8759169"/>
                  <a:pt x="854972" y="8759169"/>
                </a:cubicBezTo>
                <a:lnTo>
                  <a:pt x="0" y="8759169"/>
                </a:lnTo>
                <a:lnTo>
                  <a:pt x="0" y="8759169"/>
                </a:lnTo>
                <a:lnTo>
                  <a:pt x="0" y="5"/>
                </a:lnTo>
                <a:lnTo>
                  <a:pt x="0" y="5"/>
                </a:lnTo>
                <a:lnTo>
                  <a:pt x="854972" y="5"/>
                </a:lnTo>
                <a:cubicBezTo>
                  <a:pt x="862914" y="5"/>
                  <a:pt x="869353" y="653623"/>
                  <a:pt x="869353" y="1459894"/>
                </a:cubicBezTo>
                <a:close/>
              </a:path>
            </a:pathLst>
          </a:custGeom>
        </p:spPr>
        <p:style>
          <a:lnRef idx="2">
            <a:schemeClr val="accent4">
              <a:hueOff val="4803510"/>
              <a:satOff val="18182"/>
              <a:lumOff val="-117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57678" rIns="57678" bIns="57679" numCol="1" spcCol="1270" anchor="ctr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/>
              <a:t>Label Encoding</a:t>
            </a:r>
            <a:endParaRPr lang="en-US" sz="2000" kern="120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2000" kern="1200" err="1"/>
              <a:t>One</a:t>
            </a:r>
            <a:r>
              <a:rPr lang="de-DE" sz="2000" kern="1200"/>
              <a:t>-Hot-Encoder</a:t>
            </a:r>
            <a:endParaRPr lang="en-US" sz="2000" kern="12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E238C1-2FB7-4AF6-9619-1B94BED6C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3094" r="70541"/>
          <a:stretch/>
        </p:blipFill>
        <p:spPr>
          <a:xfrm>
            <a:off x="-4819" y="-376"/>
            <a:ext cx="698583" cy="6858000"/>
          </a:xfrm>
          <a:prstGeom prst="rect">
            <a:avLst/>
          </a:prstGeom>
        </p:spPr>
      </p:pic>
      <p:sp>
        <p:nvSpPr>
          <p:cNvPr id="121" name="Google Shape;121;p16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26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15597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Data Exploration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72EFC-ADEC-4183-920E-2E8E1A05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83" y="1935027"/>
            <a:ext cx="2599018" cy="36334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DC918F-3A13-45B5-83E1-C30BC44AF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02" y="1505932"/>
            <a:ext cx="3403074" cy="224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FDDFE3-7A60-4ED1-88D1-E84DA2F7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202" y="3751732"/>
            <a:ext cx="3437139" cy="23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509101-E770-4CB7-AC91-5699D658F2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</a:blip>
          <a:srcRect l="23094" r="70541"/>
          <a:stretch/>
        </p:blipFill>
        <p:spPr>
          <a:xfrm>
            <a:off x="-4819" y="-376"/>
            <a:ext cx="698583" cy="6858000"/>
          </a:xfrm>
          <a:prstGeom prst="rect">
            <a:avLst/>
          </a:prstGeom>
        </p:spPr>
      </p:pic>
      <p:sp>
        <p:nvSpPr>
          <p:cNvPr id="121" name="Google Shape;121;p16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61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Feature Selection</a:t>
            </a: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509101-E770-4CB7-AC91-5699D658F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3094" r="70541"/>
          <a:stretch/>
        </p:blipFill>
        <p:spPr>
          <a:xfrm>
            <a:off x="-4819" y="-376"/>
            <a:ext cx="698583" cy="6858000"/>
          </a:xfrm>
          <a:prstGeom prst="rect">
            <a:avLst/>
          </a:prstGeom>
        </p:spPr>
      </p:pic>
      <p:sp>
        <p:nvSpPr>
          <p:cNvPr id="121" name="Google Shape;121;p16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03908D06-62A8-4DD5-8F92-CACA84523E42}"/>
              </a:ext>
            </a:extLst>
          </p:cNvPr>
          <p:cNvSpPr txBox="1">
            <a:spLocks/>
          </p:cNvSpPr>
          <p:nvPr/>
        </p:nvSpPr>
        <p:spPr>
          <a:xfrm>
            <a:off x="1292772" y="1357587"/>
            <a:ext cx="5721132" cy="50528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it-IT" sz="2100" b="1" err="1"/>
              <a:t>Categorical</a:t>
            </a:r>
            <a:r>
              <a:rPr lang="it-IT" b="1"/>
              <a:t> </a:t>
            </a:r>
            <a:r>
              <a:rPr lang="it-IT" sz="1500"/>
              <a:t>(Chi2, F-</a:t>
            </a:r>
            <a:r>
              <a:rPr lang="it-IT" sz="1500" err="1"/>
              <a:t>classif</a:t>
            </a:r>
            <a:r>
              <a:rPr lang="it-IT" sz="1500"/>
              <a:t>, </a:t>
            </a:r>
            <a:r>
              <a:rPr lang="it-IT" sz="1500" err="1"/>
              <a:t>Mutual</a:t>
            </a:r>
            <a:r>
              <a:rPr lang="it-IT" sz="1500"/>
              <a:t> Info </a:t>
            </a:r>
            <a:r>
              <a:rPr lang="it-IT" sz="1500" err="1"/>
              <a:t>Classifier</a:t>
            </a:r>
            <a:r>
              <a:rPr lang="it-IT" sz="1500"/>
              <a:t>)</a:t>
            </a:r>
            <a:br>
              <a:rPr lang="it-IT"/>
            </a:br>
            <a:endParaRPr lang="it-IT"/>
          </a:p>
          <a:p>
            <a:pPr marL="114300" indent="0">
              <a:buClrTx/>
              <a:buFont typeface="Arial" panose="020B0604020202020204" pitchFamily="34" charset="0"/>
              <a:buNone/>
            </a:pPr>
            <a:r>
              <a:rPr lang="it-IT" i="1" err="1"/>
              <a:t>IsRoomChanged</a:t>
            </a:r>
            <a:r>
              <a:rPr lang="it-IT" i="1"/>
              <a:t>, </a:t>
            </a:r>
            <a:r>
              <a:rPr lang="it-IT" i="1" err="1"/>
              <a:t>IsRepeatedGuest</a:t>
            </a:r>
            <a:r>
              <a:rPr lang="it-IT" i="1"/>
              <a:t>, </a:t>
            </a:r>
            <a:r>
              <a:rPr lang="it-IT" i="1" err="1"/>
              <a:t>ReservationDayOfWeek</a:t>
            </a:r>
            <a:r>
              <a:rPr lang="it-IT" i="1"/>
              <a:t>,</a:t>
            </a:r>
            <a:endParaRPr lang="it-IT"/>
          </a:p>
          <a:p>
            <a:pPr marL="114300" indent="0">
              <a:buClrTx/>
              <a:buNone/>
            </a:pPr>
            <a:r>
              <a:rPr lang="it-IT" i="1" err="1"/>
              <a:t>ReservationMonth</a:t>
            </a:r>
            <a:r>
              <a:rPr lang="it-IT" i="1"/>
              <a:t>, </a:t>
            </a:r>
            <a:r>
              <a:rPr lang="it-IT" i="1" err="1"/>
              <a:t>CustomerType</a:t>
            </a:r>
            <a:r>
              <a:rPr lang="it-IT" i="1"/>
              <a:t>, Company, Agent, </a:t>
            </a:r>
            <a:endParaRPr lang="it-IT"/>
          </a:p>
          <a:p>
            <a:pPr marL="114300" indent="0">
              <a:buClrTx/>
              <a:buFont typeface="Arial" panose="020B0604020202020204" pitchFamily="34" charset="0"/>
              <a:buNone/>
            </a:pPr>
            <a:r>
              <a:rPr lang="it-IT" i="1" err="1"/>
              <a:t>DepositType</a:t>
            </a:r>
            <a:r>
              <a:rPr lang="it-IT" i="1"/>
              <a:t>, </a:t>
            </a:r>
            <a:r>
              <a:rPr lang="it-IT" i="1" err="1"/>
              <a:t>AssignedRoomType</a:t>
            </a:r>
            <a:r>
              <a:rPr lang="it-IT" i="1"/>
              <a:t>, </a:t>
            </a:r>
            <a:endParaRPr lang="it-IT"/>
          </a:p>
          <a:p>
            <a:pPr marL="114300" indent="0">
              <a:buClrTx/>
              <a:buFont typeface="Arial" panose="020B0604020202020204" pitchFamily="34" charset="0"/>
              <a:buNone/>
            </a:pPr>
            <a:r>
              <a:rPr lang="it-IT" i="1" err="1"/>
              <a:t>DistributionChannel</a:t>
            </a:r>
            <a:r>
              <a:rPr lang="it-IT" i="1"/>
              <a:t>, </a:t>
            </a:r>
            <a:r>
              <a:rPr lang="it-IT" i="1" err="1"/>
              <a:t>MarketSegment</a:t>
            </a:r>
            <a:r>
              <a:rPr lang="it-IT" i="1"/>
              <a:t> </a:t>
            </a:r>
            <a:r>
              <a:rPr lang="it-IT"/>
              <a:t>and </a:t>
            </a:r>
            <a:r>
              <a:rPr lang="it-IT" i="1"/>
              <a:t>Country.</a:t>
            </a:r>
            <a:endParaRPr lang="it-IT"/>
          </a:p>
          <a:p>
            <a:pPr marL="114300" indent="0">
              <a:buClrTx/>
              <a:buFont typeface="Arial" panose="020B0604020202020204" pitchFamily="34" charset="0"/>
              <a:buNone/>
            </a:pPr>
            <a:endParaRPr lang="it-IT"/>
          </a:p>
          <a:p>
            <a:pPr>
              <a:buClrTx/>
            </a:pPr>
            <a:r>
              <a:rPr lang="it-IT" sz="2100" b="1" err="1"/>
              <a:t>Metric</a:t>
            </a:r>
            <a:r>
              <a:rPr lang="it-IT" sz="2100" b="1"/>
              <a:t> </a:t>
            </a:r>
            <a:r>
              <a:rPr lang="it-IT" sz="1500"/>
              <a:t>(Lasso, </a:t>
            </a:r>
            <a:r>
              <a:rPr lang="it-IT" sz="1500" err="1"/>
              <a:t>Mutual</a:t>
            </a:r>
            <a:r>
              <a:rPr lang="it-IT" sz="1500"/>
              <a:t> Info </a:t>
            </a:r>
            <a:r>
              <a:rPr lang="it-IT" sz="1500" err="1"/>
              <a:t>Classifier</a:t>
            </a:r>
            <a:r>
              <a:rPr lang="it-IT" sz="1500"/>
              <a:t>, </a:t>
            </a:r>
            <a:r>
              <a:rPr lang="it-IT" sz="1500" err="1"/>
              <a:t>Isolation</a:t>
            </a:r>
            <a:r>
              <a:rPr lang="it-IT" sz="1500"/>
              <a:t> </a:t>
            </a:r>
            <a:r>
              <a:rPr lang="it-IT" sz="1500" err="1"/>
              <a:t>Forest</a:t>
            </a:r>
            <a:r>
              <a:rPr lang="it-IT" sz="1500"/>
              <a:t>, Fisher Score)</a:t>
            </a:r>
          </a:p>
          <a:p>
            <a:pPr marL="114300" indent="0">
              <a:buClrTx/>
              <a:buFont typeface="Arial" panose="020B0604020202020204" pitchFamily="34" charset="0"/>
              <a:buNone/>
            </a:pPr>
            <a:endParaRPr lang="it-IT"/>
          </a:p>
          <a:p>
            <a:pPr marL="114300" indent="0">
              <a:buClrTx/>
              <a:buFont typeface="Arial" panose="020B0604020202020204" pitchFamily="34" charset="0"/>
              <a:buNone/>
            </a:pPr>
            <a:r>
              <a:rPr lang="it-IT" i="1" err="1"/>
              <a:t>PreviousCancellations</a:t>
            </a:r>
            <a:r>
              <a:rPr lang="it-IT" i="1"/>
              <a:t>, </a:t>
            </a:r>
            <a:r>
              <a:rPr lang="it-IT" i="1" err="1"/>
              <a:t>LeadTime</a:t>
            </a:r>
            <a:r>
              <a:rPr lang="it-IT" i="1"/>
              <a:t>, </a:t>
            </a:r>
            <a:r>
              <a:rPr lang="it-IT" i="1" err="1"/>
              <a:t>TotalValue</a:t>
            </a:r>
            <a:r>
              <a:rPr lang="it-IT" i="1"/>
              <a:t>,</a:t>
            </a:r>
            <a:endParaRPr lang="en-US" i="1"/>
          </a:p>
          <a:p>
            <a:pPr marL="114300" indent="0">
              <a:buClrTx/>
              <a:buFont typeface="Arial" panose="020B0604020202020204" pitchFamily="34" charset="0"/>
              <a:buNone/>
            </a:pPr>
            <a:r>
              <a:rPr lang="it-IT" i="1" err="1"/>
              <a:t>RequiredParkingSpaces</a:t>
            </a:r>
            <a:r>
              <a:rPr lang="it-IT" i="1"/>
              <a:t>, </a:t>
            </a:r>
            <a:r>
              <a:rPr lang="it-IT" i="1" err="1"/>
              <a:t>PreviousBookingNotCancele</a:t>
            </a:r>
            <a:r>
              <a:rPr lang="it-IT" i="1"/>
              <a:t>,</a:t>
            </a:r>
            <a:endParaRPr lang="en-US" i="1"/>
          </a:p>
          <a:p>
            <a:pPr marL="114300" indent="0">
              <a:buClrTx/>
              <a:buFont typeface="Arial" panose="020B0604020202020204" pitchFamily="34" charset="0"/>
              <a:buNone/>
            </a:pPr>
            <a:r>
              <a:rPr lang="it-IT" i="1" err="1"/>
              <a:t>BookingChanges</a:t>
            </a:r>
            <a:r>
              <a:rPr lang="it-IT" i="1"/>
              <a:t>, </a:t>
            </a:r>
            <a:r>
              <a:rPr lang="it-IT" i="1" err="1"/>
              <a:t>TotalOfSpecialRequest</a:t>
            </a:r>
          </a:p>
          <a:p>
            <a:pPr marL="114300" indent="0">
              <a:buClrTx/>
              <a:buFont typeface="Arial" panose="020B0604020202020204" pitchFamily="34" charset="0"/>
              <a:buNone/>
            </a:pPr>
            <a:endParaRPr lang="it-IT" sz="1400" i="1"/>
          </a:p>
          <a:p>
            <a:pPr>
              <a:buClrTx/>
            </a:pPr>
            <a:r>
              <a:rPr lang="it-IT" sz="2100"/>
              <a:t>The </a:t>
            </a:r>
            <a:r>
              <a:rPr lang="it-IT" sz="2100" err="1"/>
              <a:t>encoded</a:t>
            </a:r>
            <a:r>
              <a:rPr lang="it-IT" sz="2100"/>
              <a:t> </a:t>
            </a:r>
            <a:r>
              <a:rPr lang="it-IT" sz="2100" err="1"/>
              <a:t>categorical</a:t>
            </a:r>
            <a:r>
              <a:rPr lang="it-IT" sz="2100"/>
              <a:t> and </a:t>
            </a:r>
            <a:r>
              <a:rPr lang="it-IT" sz="2100" err="1"/>
              <a:t>metric</a:t>
            </a:r>
            <a:r>
              <a:rPr lang="it-IT" sz="2100"/>
              <a:t> </a:t>
            </a:r>
          </a:p>
          <a:p>
            <a:pPr marL="114300" indent="0">
              <a:buClrTx/>
              <a:buFont typeface="Arial" panose="020B0604020202020204" pitchFamily="34" charset="0"/>
              <a:buNone/>
            </a:pPr>
            <a:r>
              <a:rPr lang="it-IT" sz="2100"/>
              <a:t>features </a:t>
            </a:r>
            <a:r>
              <a:rPr lang="it-IT" sz="2100" err="1"/>
              <a:t>were</a:t>
            </a:r>
            <a:r>
              <a:rPr lang="it-IT" sz="2100"/>
              <a:t> </a:t>
            </a:r>
            <a:r>
              <a:rPr lang="it-IT" sz="2100" err="1"/>
              <a:t>later</a:t>
            </a:r>
            <a:r>
              <a:rPr lang="it-IT" sz="2100"/>
              <a:t> </a:t>
            </a:r>
            <a:r>
              <a:rPr lang="it-IT" sz="2100" err="1"/>
              <a:t>combined</a:t>
            </a:r>
          </a:p>
          <a:p>
            <a:pPr>
              <a:buClrTx/>
            </a:pPr>
            <a:endParaRPr lang="it-IT"/>
          </a:p>
          <a:p>
            <a:pPr marL="114300" indent="0">
              <a:buClrTx/>
              <a:buFont typeface="Arial" panose="020B0604020202020204" pitchFamily="34" charset="0"/>
              <a:buNone/>
            </a:pPr>
            <a:endParaRPr lang="it-IT"/>
          </a:p>
          <a:p>
            <a:pPr marL="114300" indent="0">
              <a:buClrTx/>
              <a:buFont typeface="Arial" panose="020B0604020202020204" pitchFamily="34" charset="0"/>
              <a:buNone/>
            </a:pPr>
            <a:endParaRPr lang="it-IT" sz="1400" i="1"/>
          </a:p>
          <a:p>
            <a:pPr marL="114300" indent="0">
              <a:buClrTx/>
              <a:buFont typeface="Arial" panose="020B0604020202020204" pitchFamily="34" charset="0"/>
              <a:buNone/>
            </a:pPr>
            <a:endParaRPr lang="it-IT" sz="1400" i="1"/>
          </a:p>
          <a:p>
            <a:pPr marL="114300" indent="0">
              <a:buClrTx/>
              <a:buFont typeface="Arial" panose="020B0604020202020204" pitchFamily="34" charset="0"/>
              <a:buNone/>
            </a:pPr>
            <a:endParaRPr lang="it-IT" sz="2100"/>
          </a:p>
        </p:txBody>
      </p:sp>
      <p:pic>
        <p:nvPicPr>
          <p:cNvPr id="10" name="Immagine 360">
            <a:extLst>
              <a:ext uri="{FF2B5EF4-FFF2-40B4-BE49-F238E27FC236}">
                <a16:creationId xmlns:a16="http://schemas.microsoft.com/office/drawing/2014/main" id="{02B2378E-729E-4AD2-9813-0106BB042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40" y="748486"/>
            <a:ext cx="5070694" cy="2680138"/>
          </a:xfrm>
          <a:prstGeom prst="rect">
            <a:avLst/>
          </a:prstGeom>
        </p:spPr>
      </p:pic>
      <p:pic>
        <p:nvPicPr>
          <p:cNvPr id="11" name="Immagine 361">
            <a:extLst>
              <a:ext uri="{FF2B5EF4-FFF2-40B4-BE49-F238E27FC236}">
                <a16:creationId xmlns:a16="http://schemas.microsoft.com/office/drawing/2014/main" id="{C29621FC-FE8B-4167-B177-7B302BDF3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211" y="3767349"/>
            <a:ext cx="5070694" cy="234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1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Libre Franklin"/>
              <a:buNone/>
            </a:pPr>
            <a:r>
              <a:rPr lang="en-US"/>
              <a:t>Cross Validation</a:t>
            </a: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509101-E770-4CB7-AC91-5699D658F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23094" r="70541"/>
          <a:stretch/>
        </p:blipFill>
        <p:spPr>
          <a:xfrm>
            <a:off x="-4819" y="-376"/>
            <a:ext cx="698583" cy="6858000"/>
          </a:xfrm>
          <a:prstGeom prst="rect">
            <a:avLst/>
          </a:prstGeom>
        </p:spPr>
      </p:pic>
      <p:sp>
        <p:nvSpPr>
          <p:cNvPr id="121" name="Google Shape;121;p16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502EEC-37EA-419E-8101-BA6A2D4EB86D}"/>
              </a:ext>
            </a:extLst>
          </p:cNvPr>
          <p:cNvGrpSpPr/>
          <p:nvPr/>
        </p:nvGrpSpPr>
        <p:grpSpPr>
          <a:xfrm>
            <a:off x="1368793" y="2366110"/>
            <a:ext cx="8556442" cy="4069357"/>
            <a:chOff x="1368793" y="2366110"/>
            <a:chExt cx="8556442" cy="406935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F40BDA2-E052-4342-8628-EE6E92137538}"/>
                </a:ext>
              </a:extLst>
            </p:cNvPr>
            <p:cNvSpPr/>
            <p:nvPr/>
          </p:nvSpPr>
          <p:spPr>
            <a:xfrm>
              <a:off x="1368793" y="2366110"/>
              <a:ext cx="1040820" cy="1486885"/>
            </a:xfrm>
            <a:custGeom>
              <a:avLst/>
              <a:gdLst>
                <a:gd name="connsiteX0" fmla="*/ 0 w 1486884"/>
                <a:gd name="connsiteY0" fmla="*/ 0 h 1040819"/>
                <a:gd name="connsiteX1" fmla="*/ 966475 w 1486884"/>
                <a:gd name="connsiteY1" fmla="*/ 0 h 1040819"/>
                <a:gd name="connsiteX2" fmla="*/ 1486884 w 1486884"/>
                <a:gd name="connsiteY2" fmla="*/ 520410 h 1040819"/>
                <a:gd name="connsiteX3" fmla="*/ 966475 w 1486884"/>
                <a:gd name="connsiteY3" fmla="*/ 1040819 h 1040819"/>
                <a:gd name="connsiteX4" fmla="*/ 0 w 1486884"/>
                <a:gd name="connsiteY4" fmla="*/ 1040819 h 1040819"/>
                <a:gd name="connsiteX5" fmla="*/ 520410 w 1486884"/>
                <a:gd name="connsiteY5" fmla="*/ 520410 h 1040819"/>
                <a:gd name="connsiteX6" fmla="*/ 0 w 1486884"/>
                <a:gd name="connsiteY6" fmla="*/ 0 h 104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6884" h="1040819">
                  <a:moveTo>
                    <a:pt x="1486883" y="0"/>
                  </a:moveTo>
                  <a:lnTo>
                    <a:pt x="1486883" y="676533"/>
                  </a:lnTo>
                  <a:lnTo>
                    <a:pt x="743441" y="1040819"/>
                  </a:lnTo>
                  <a:lnTo>
                    <a:pt x="1" y="676533"/>
                  </a:lnTo>
                  <a:lnTo>
                    <a:pt x="1" y="0"/>
                  </a:lnTo>
                  <a:lnTo>
                    <a:pt x="743441" y="364287"/>
                  </a:lnTo>
                  <a:lnTo>
                    <a:pt x="1486883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1" tIns="528031" rIns="7620" bIns="528029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>
                  <a:latin typeface="+mn-lt"/>
                </a:rPr>
                <a:t>Split</a:t>
              </a:r>
              <a:endParaRPr lang="en-US" sz="1400" kern="1200">
                <a:latin typeface="+mn-lt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AC053B0-41F9-42D1-9793-7528624A888F}"/>
                </a:ext>
              </a:extLst>
            </p:cNvPr>
            <p:cNvSpPr/>
            <p:nvPr/>
          </p:nvSpPr>
          <p:spPr>
            <a:xfrm>
              <a:off x="2399841" y="2395724"/>
              <a:ext cx="7515623" cy="966476"/>
            </a:xfrm>
            <a:custGeom>
              <a:avLst/>
              <a:gdLst>
                <a:gd name="connsiteX0" fmla="*/ 161082 w 966475"/>
                <a:gd name="connsiteY0" fmla="*/ 0 h 7515622"/>
                <a:gd name="connsiteX1" fmla="*/ 805393 w 966475"/>
                <a:gd name="connsiteY1" fmla="*/ 0 h 7515622"/>
                <a:gd name="connsiteX2" fmla="*/ 966475 w 966475"/>
                <a:gd name="connsiteY2" fmla="*/ 161082 h 7515622"/>
                <a:gd name="connsiteX3" fmla="*/ 966475 w 966475"/>
                <a:gd name="connsiteY3" fmla="*/ 7515622 h 7515622"/>
                <a:gd name="connsiteX4" fmla="*/ 966475 w 966475"/>
                <a:gd name="connsiteY4" fmla="*/ 7515622 h 7515622"/>
                <a:gd name="connsiteX5" fmla="*/ 0 w 966475"/>
                <a:gd name="connsiteY5" fmla="*/ 7515622 h 7515622"/>
                <a:gd name="connsiteX6" fmla="*/ 0 w 966475"/>
                <a:gd name="connsiteY6" fmla="*/ 7515622 h 7515622"/>
                <a:gd name="connsiteX7" fmla="*/ 0 w 966475"/>
                <a:gd name="connsiteY7" fmla="*/ 161082 h 7515622"/>
                <a:gd name="connsiteX8" fmla="*/ 161082 w 966475"/>
                <a:gd name="connsiteY8" fmla="*/ 0 h 751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475" h="7515622">
                  <a:moveTo>
                    <a:pt x="966475" y="1252628"/>
                  </a:moveTo>
                  <a:lnTo>
                    <a:pt x="966475" y="6262994"/>
                  </a:lnTo>
                  <a:cubicBezTo>
                    <a:pt x="966475" y="6954798"/>
                    <a:pt x="957201" y="7515618"/>
                    <a:pt x="945761" y="7515618"/>
                  </a:cubicBezTo>
                  <a:lnTo>
                    <a:pt x="0" y="7515618"/>
                  </a:lnTo>
                  <a:lnTo>
                    <a:pt x="0" y="7515618"/>
                  </a:lnTo>
                  <a:lnTo>
                    <a:pt x="0" y="4"/>
                  </a:lnTo>
                  <a:lnTo>
                    <a:pt x="0" y="4"/>
                  </a:lnTo>
                  <a:lnTo>
                    <a:pt x="945761" y="4"/>
                  </a:lnTo>
                  <a:cubicBezTo>
                    <a:pt x="957201" y="4"/>
                    <a:pt x="966475" y="560824"/>
                    <a:pt x="966475" y="1252628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689" tIns="62419" rIns="62419" bIns="62420" numCol="1" spcCol="1270" anchor="ctr" anchorCtr="0">
              <a:noAutofit/>
            </a:bodyPr>
            <a:lstStyle/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de-DE" sz="2400" kern="12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FD9BB16-7405-4532-854E-90EDBDDDF3AA}"/>
                </a:ext>
              </a:extLst>
            </p:cNvPr>
            <p:cNvSpPr/>
            <p:nvPr/>
          </p:nvSpPr>
          <p:spPr>
            <a:xfrm>
              <a:off x="1368793" y="3657346"/>
              <a:ext cx="1040820" cy="1486885"/>
            </a:xfrm>
            <a:custGeom>
              <a:avLst/>
              <a:gdLst>
                <a:gd name="connsiteX0" fmla="*/ 0 w 1486884"/>
                <a:gd name="connsiteY0" fmla="*/ 0 h 1040819"/>
                <a:gd name="connsiteX1" fmla="*/ 966475 w 1486884"/>
                <a:gd name="connsiteY1" fmla="*/ 0 h 1040819"/>
                <a:gd name="connsiteX2" fmla="*/ 1486884 w 1486884"/>
                <a:gd name="connsiteY2" fmla="*/ 520410 h 1040819"/>
                <a:gd name="connsiteX3" fmla="*/ 966475 w 1486884"/>
                <a:gd name="connsiteY3" fmla="*/ 1040819 h 1040819"/>
                <a:gd name="connsiteX4" fmla="*/ 0 w 1486884"/>
                <a:gd name="connsiteY4" fmla="*/ 1040819 h 1040819"/>
                <a:gd name="connsiteX5" fmla="*/ 520410 w 1486884"/>
                <a:gd name="connsiteY5" fmla="*/ 520410 h 1040819"/>
                <a:gd name="connsiteX6" fmla="*/ 0 w 1486884"/>
                <a:gd name="connsiteY6" fmla="*/ 0 h 104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6884" h="1040819">
                  <a:moveTo>
                    <a:pt x="1486883" y="0"/>
                  </a:moveTo>
                  <a:lnTo>
                    <a:pt x="1486883" y="676533"/>
                  </a:lnTo>
                  <a:lnTo>
                    <a:pt x="743441" y="1040819"/>
                  </a:lnTo>
                  <a:lnTo>
                    <a:pt x="1" y="676533"/>
                  </a:lnTo>
                  <a:lnTo>
                    <a:pt x="1" y="0"/>
                  </a:lnTo>
                  <a:lnTo>
                    <a:pt x="743441" y="364287"/>
                  </a:lnTo>
                  <a:lnTo>
                    <a:pt x="1486883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3634603"/>
                <a:satOff val="2643"/>
                <a:lumOff val="-9902"/>
                <a:alphaOff val="0"/>
              </a:schemeClr>
            </a:lnRef>
            <a:fillRef idx="1">
              <a:schemeClr val="accent4">
                <a:hueOff val="3634603"/>
                <a:satOff val="2643"/>
                <a:lumOff val="-9902"/>
                <a:alphaOff val="0"/>
              </a:schemeClr>
            </a:fillRef>
            <a:effectRef idx="0">
              <a:schemeClr val="accent4">
                <a:hueOff val="3634603"/>
                <a:satOff val="2643"/>
                <a:lumOff val="-990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1" tIns="528031" rIns="7620" bIns="528029" numCol="1" spcCol="1270" anchor="ctr" anchorCtr="0">
              <a:noAutofit/>
            </a:bodyPr>
            <a:lstStyle/>
            <a:p>
              <a:pPr marL="0" lvl="0" indent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>
                  <a:latin typeface="+mn-lt"/>
                </a:rPr>
                <a:t>Time Series Split</a:t>
              </a:r>
              <a:endParaRPr lang="en-US" sz="1200" kern="1200">
                <a:latin typeface="+mn-lt"/>
              </a:endParaRPr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0319D0B2-7198-49A1-8E8B-A71E02DD3E56}"/>
                </a:ext>
              </a:extLst>
            </p:cNvPr>
            <p:cNvSpPr/>
            <p:nvPr/>
          </p:nvSpPr>
          <p:spPr>
            <a:xfrm rot="5400000">
              <a:off x="5684186" y="382774"/>
              <a:ext cx="966475" cy="7515622"/>
            </a:xfrm>
            <a:prstGeom prst="round2SameRect">
              <a:avLst/>
            </a:prstGeom>
          </p:spPr>
          <p:style>
            <a:lnRef idx="2">
              <a:schemeClr val="accent4">
                <a:hueOff val="3634603"/>
                <a:satOff val="2643"/>
                <a:lumOff val="-990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E916E4-0B8B-4BA4-A28D-1E1980AF1255}"/>
                </a:ext>
              </a:extLst>
            </p:cNvPr>
            <p:cNvSpPr/>
            <p:nvPr/>
          </p:nvSpPr>
          <p:spPr>
            <a:xfrm>
              <a:off x="1368793" y="4948582"/>
              <a:ext cx="1040820" cy="1486885"/>
            </a:xfrm>
            <a:custGeom>
              <a:avLst/>
              <a:gdLst>
                <a:gd name="connsiteX0" fmla="*/ 0 w 1486884"/>
                <a:gd name="connsiteY0" fmla="*/ 0 h 1040819"/>
                <a:gd name="connsiteX1" fmla="*/ 966475 w 1486884"/>
                <a:gd name="connsiteY1" fmla="*/ 0 h 1040819"/>
                <a:gd name="connsiteX2" fmla="*/ 1486884 w 1486884"/>
                <a:gd name="connsiteY2" fmla="*/ 520410 h 1040819"/>
                <a:gd name="connsiteX3" fmla="*/ 966475 w 1486884"/>
                <a:gd name="connsiteY3" fmla="*/ 1040819 h 1040819"/>
                <a:gd name="connsiteX4" fmla="*/ 0 w 1486884"/>
                <a:gd name="connsiteY4" fmla="*/ 1040819 h 1040819"/>
                <a:gd name="connsiteX5" fmla="*/ 520410 w 1486884"/>
                <a:gd name="connsiteY5" fmla="*/ 520410 h 1040819"/>
                <a:gd name="connsiteX6" fmla="*/ 0 w 1486884"/>
                <a:gd name="connsiteY6" fmla="*/ 0 h 104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6884" h="1040819">
                  <a:moveTo>
                    <a:pt x="1486883" y="0"/>
                  </a:moveTo>
                  <a:lnTo>
                    <a:pt x="1486883" y="676533"/>
                  </a:lnTo>
                  <a:lnTo>
                    <a:pt x="743441" y="1040819"/>
                  </a:lnTo>
                  <a:lnTo>
                    <a:pt x="1" y="676533"/>
                  </a:lnTo>
                  <a:lnTo>
                    <a:pt x="1" y="0"/>
                  </a:lnTo>
                  <a:lnTo>
                    <a:pt x="743441" y="364287"/>
                  </a:lnTo>
                  <a:lnTo>
                    <a:pt x="1486883" y="0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7269205"/>
                <a:satOff val="5286"/>
                <a:lumOff val="-19804"/>
                <a:alphaOff val="0"/>
              </a:schemeClr>
            </a:lnRef>
            <a:fillRef idx="1">
              <a:schemeClr val="accent4">
                <a:hueOff val="7269205"/>
                <a:satOff val="5286"/>
                <a:lumOff val="-19804"/>
                <a:alphaOff val="0"/>
              </a:schemeClr>
            </a:fillRef>
            <a:effectRef idx="0">
              <a:schemeClr val="accent4">
                <a:hueOff val="7269205"/>
                <a:satOff val="5286"/>
                <a:lumOff val="-1980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1" tIns="528031" rIns="7620" bIns="528029" numCol="1" spcCol="1270" anchor="ctr" anchorCtr="0">
              <a:noAutofit/>
            </a:bodyPr>
            <a:lstStyle/>
            <a:p>
              <a:pPr marL="0" lvl="0" indent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DE" sz="1200" kern="1200" err="1">
                  <a:latin typeface="+mn-lt"/>
                </a:rPr>
                <a:t>Imbalanced</a:t>
              </a:r>
              <a:r>
                <a:rPr lang="de-DE" sz="1200" kern="1200">
                  <a:latin typeface="+mn-lt"/>
                </a:rPr>
                <a:t> </a:t>
              </a:r>
              <a:r>
                <a:rPr lang="de-DE" sz="1200" kern="1200" err="1">
                  <a:latin typeface="+mn-lt"/>
                </a:rPr>
                <a:t>target</a:t>
              </a:r>
              <a:r>
                <a:rPr lang="de-DE" sz="1200" kern="1200">
                  <a:latin typeface="+mn-lt"/>
                </a:rPr>
                <a:t> variable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C9F491-C83B-408A-A2C8-2C9A1783E0E8}"/>
                </a:ext>
              </a:extLst>
            </p:cNvPr>
            <p:cNvSpPr/>
            <p:nvPr/>
          </p:nvSpPr>
          <p:spPr>
            <a:xfrm>
              <a:off x="2409612" y="4948583"/>
              <a:ext cx="7515623" cy="966476"/>
            </a:xfrm>
            <a:custGeom>
              <a:avLst/>
              <a:gdLst>
                <a:gd name="connsiteX0" fmla="*/ 161082 w 966475"/>
                <a:gd name="connsiteY0" fmla="*/ 0 h 7515622"/>
                <a:gd name="connsiteX1" fmla="*/ 805393 w 966475"/>
                <a:gd name="connsiteY1" fmla="*/ 0 h 7515622"/>
                <a:gd name="connsiteX2" fmla="*/ 966475 w 966475"/>
                <a:gd name="connsiteY2" fmla="*/ 161082 h 7515622"/>
                <a:gd name="connsiteX3" fmla="*/ 966475 w 966475"/>
                <a:gd name="connsiteY3" fmla="*/ 7515622 h 7515622"/>
                <a:gd name="connsiteX4" fmla="*/ 966475 w 966475"/>
                <a:gd name="connsiteY4" fmla="*/ 7515622 h 7515622"/>
                <a:gd name="connsiteX5" fmla="*/ 0 w 966475"/>
                <a:gd name="connsiteY5" fmla="*/ 7515622 h 7515622"/>
                <a:gd name="connsiteX6" fmla="*/ 0 w 966475"/>
                <a:gd name="connsiteY6" fmla="*/ 7515622 h 7515622"/>
                <a:gd name="connsiteX7" fmla="*/ 0 w 966475"/>
                <a:gd name="connsiteY7" fmla="*/ 161082 h 7515622"/>
                <a:gd name="connsiteX8" fmla="*/ 161082 w 966475"/>
                <a:gd name="connsiteY8" fmla="*/ 0 h 751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475" h="7515622">
                  <a:moveTo>
                    <a:pt x="966475" y="1252628"/>
                  </a:moveTo>
                  <a:lnTo>
                    <a:pt x="966475" y="6262994"/>
                  </a:lnTo>
                  <a:cubicBezTo>
                    <a:pt x="966475" y="6954798"/>
                    <a:pt x="957201" y="7515618"/>
                    <a:pt x="945761" y="7515618"/>
                  </a:cubicBezTo>
                  <a:lnTo>
                    <a:pt x="0" y="7515618"/>
                  </a:lnTo>
                  <a:lnTo>
                    <a:pt x="0" y="7515618"/>
                  </a:lnTo>
                  <a:lnTo>
                    <a:pt x="0" y="4"/>
                  </a:lnTo>
                  <a:lnTo>
                    <a:pt x="0" y="4"/>
                  </a:lnTo>
                  <a:lnTo>
                    <a:pt x="945761" y="4"/>
                  </a:lnTo>
                  <a:cubicBezTo>
                    <a:pt x="957201" y="4"/>
                    <a:pt x="966475" y="560824"/>
                    <a:pt x="966475" y="1252628"/>
                  </a:cubicBezTo>
                  <a:close/>
                </a:path>
              </a:pathLst>
            </a:custGeom>
          </p:spPr>
          <p:style>
            <a:lnRef idx="2">
              <a:schemeClr val="accent4">
                <a:hueOff val="7269205"/>
                <a:satOff val="5286"/>
                <a:lumOff val="-19804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05385" tIns="83374" rIns="83374" bIns="83375" numCol="1" spcCol="1270" anchor="ctr" anchorCtr="0">
              <a:noAutofit/>
            </a:bodyPr>
            <a:lstStyle/>
            <a:p>
              <a:pPr marL="285750" lvl="1" indent="-285750" algn="l" defTabSz="2533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de-DE" sz="5700" kern="1200"/>
            </a:p>
          </p:txBody>
        </p:sp>
      </p:grpSp>
      <p:sp>
        <p:nvSpPr>
          <p:cNvPr id="14" name="CasellaDiTesto 1022">
            <a:extLst>
              <a:ext uri="{FF2B5EF4-FFF2-40B4-BE49-F238E27FC236}">
                <a16:creationId xmlns:a16="http://schemas.microsoft.com/office/drawing/2014/main" id="{10B1D62A-EE00-45B0-A8EE-389B01EC0253}"/>
              </a:ext>
            </a:extLst>
          </p:cNvPr>
          <p:cNvSpPr txBox="1"/>
          <p:nvPr/>
        </p:nvSpPr>
        <p:spPr>
          <a:xfrm>
            <a:off x="2782723" y="2554999"/>
            <a:ext cx="75078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>
              <a:buChar char="•"/>
            </a:pPr>
            <a:r>
              <a:rPr lang="de-DE" sz="2000" err="1">
                <a:latin typeface="+mn-lt"/>
              </a:rPr>
              <a:t>Sort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values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by</a:t>
            </a:r>
            <a:r>
              <a:rPr lang="de-DE" sz="2000">
                <a:latin typeface="+mn-lt"/>
              </a:rPr>
              <a:t> Reservation Status Date</a:t>
            </a:r>
            <a:endParaRPr lang="en-US" sz="2000">
              <a:latin typeface="+mn-lt"/>
            </a:endParaRPr>
          </a:p>
          <a:p>
            <a:pPr marL="285750" lvl="1" indent="-285750">
              <a:buChar char="•"/>
            </a:pPr>
            <a:r>
              <a:rPr lang="de-DE" sz="2000">
                <a:latin typeface="+mn-lt"/>
              </a:rPr>
              <a:t>Splitting </a:t>
            </a:r>
            <a:r>
              <a:rPr lang="de-DE" sz="2000" err="1">
                <a:latin typeface="+mn-lt"/>
              </a:rPr>
              <a:t>the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dataset</a:t>
            </a:r>
            <a:r>
              <a:rPr lang="de-DE" sz="2000">
                <a:latin typeface="+mn-lt"/>
              </a:rPr>
              <a:t> 70/30 </a:t>
            </a:r>
            <a:r>
              <a:rPr lang="de-DE" sz="2000" err="1">
                <a:latin typeface="+mn-lt"/>
              </a:rPr>
              <a:t>for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training</a:t>
            </a:r>
            <a:r>
              <a:rPr lang="de-DE" sz="2000">
                <a:latin typeface="+mn-lt"/>
              </a:rPr>
              <a:t> and </a:t>
            </a:r>
            <a:r>
              <a:rPr lang="de-DE" sz="2000" err="1">
                <a:latin typeface="+mn-lt"/>
              </a:rPr>
              <a:t>testing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data</a:t>
            </a:r>
            <a:endParaRPr lang="it-IT" sz="2000">
              <a:latin typeface="+mn-lt"/>
            </a:endParaRPr>
          </a:p>
        </p:txBody>
      </p:sp>
      <p:sp>
        <p:nvSpPr>
          <p:cNvPr id="15" name="CasellaDiTesto 1023">
            <a:extLst>
              <a:ext uri="{FF2B5EF4-FFF2-40B4-BE49-F238E27FC236}">
                <a16:creationId xmlns:a16="http://schemas.microsoft.com/office/drawing/2014/main" id="{1C43D3B5-9FAA-4739-A3DE-B8F51FDAF518}"/>
              </a:ext>
            </a:extLst>
          </p:cNvPr>
          <p:cNvSpPr txBox="1"/>
          <p:nvPr/>
        </p:nvSpPr>
        <p:spPr>
          <a:xfrm>
            <a:off x="2785460" y="3801460"/>
            <a:ext cx="65094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>
              <a:buFont typeface="Arial"/>
              <a:buChar char="•"/>
            </a:pPr>
            <a:r>
              <a:rPr lang="de-DE" sz="2000" err="1">
                <a:latin typeface="+mn-lt"/>
              </a:rPr>
              <a:t>Maintain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the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chronological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order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to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always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train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past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data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to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predict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future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outcomes</a:t>
            </a:r>
            <a:r>
              <a:rPr lang="de-DE" sz="2000">
                <a:latin typeface="+mn-lt"/>
              </a:rPr>
              <a:t> (</a:t>
            </a:r>
            <a:r>
              <a:rPr lang="de-DE" sz="2000" err="1">
                <a:latin typeface="+mn-lt"/>
              </a:rPr>
              <a:t>validation</a:t>
            </a:r>
            <a:r>
              <a:rPr lang="de-DE" sz="2000">
                <a:latin typeface="+mn-lt"/>
              </a:rPr>
              <a:t> </a:t>
            </a:r>
            <a:r>
              <a:rPr lang="de-DE" sz="2000" err="1">
                <a:latin typeface="+mn-lt"/>
              </a:rPr>
              <a:t>set</a:t>
            </a:r>
            <a:r>
              <a:rPr lang="de-DE" sz="2000">
                <a:latin typeface="+mn-lt"/>
              </a:rPr>
              <a:t>)</a:t>
            </a:r>
            <a:endParaRPr lang="it-IT" sz="2000">
              <a:latin typeface="+mn-lt"/>
            </a:endParaRPr>
          </a:p>
          <a:p>
            <a:pPr marL="285750" lvl="1" indent="-285750">
              <a:buFont typeface="Arial"/>
              <a:buChar char="•"/>
            </a:pPr>
            <a:endParaRPr lang="it-IT" sz="1600"/>
          </a:p>
        </p:txBody>
      </p:sp>
      <p:sp>
        <p:nvSpPr>
          <p:cNvPr id="16" name="CasellaDiTesto 1052">
            <a:extLst>
              <a:ext uri="{FF2B5EF4-FFF2-40B4-BE49-F238E27FC236}">
                <a16:creationId xmlns:a16="http://schemas.microsoft.com/office/drawing/2014/main" id="{36BA825C-8593-4C87-B80A-487C42DAFB7E}"/>
              </a:ext>
            </a:extLst>
          </p:cNvPr>
          <p:cNvSpPr txBox="1"/>
          <p:nvPr/>
        </p:nvSpPr>
        <p:spPr>
          <a:xfrm>
            <a:off x="2779439" y="5091714"/>
            <a:ext cx="720794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>
              <a:buChar char="•"/>
            </a:pPr>
            <a:r>
              <a:rPr lang="de-DE" sz="2000" err="1">
                <a:latin typeface="+mn-lt"/>
              </a:rPr>
              <a:t>Oversampling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using</a:t>
            </a:r>
            <a:r>
              <a:rPr lang="de-DE" sz="2000">
                <a:latin typeface="+mn-lt"/>
              </a:rPr>
              <a:t> SMOTE </a:t>
            </a:r>
            <a:r>
              <a:rPr lang="de-DE" sz="2000" err="1">
                <a:latin typeface="+mn-lt"/>
              </a:rPr>
              <a:t>technique</a:t>
            </a:r>
            <a:endParaRPr lang="en-US" sz="2000">
              <a:latin typeface="+mn-lt"/>
            </a:endParaRPr>
          </a:p>
          <a:p>
            <a:pPr marL="285750" lvl="1" indent="-285750">
              <a:buChar char="•"/>
            </a:pPr>
            <a:r>
              <a:rPr lang="de-DE" sz="2000">
                <a:latin typeface="+mn-lt"/>
              </a:rPr>
              <a:t>Same </a:t>
            </a:r>
            <a:r>
              <a:rPr lang="de-DE" sz="2000" err="1">
                <a:latin typeface="+mn-lt"/>
              </a:rPr>
              <a:t>cardinality</a:t>
            </a:r>
            <a:r>
              <a:rPr lang="de-DE" sz="2000">
                <a:latin typeface="+mn-lt"/>
              </a:rPr>
              <a:t> (50/50) on </a:t>
            </a:r>
            <a:r>
              <a:rPr lang="de-DE" sz="2000" err="1">
                <a:latin typeface="+mn-lt"/>
              </a:rPr>
              <a:t>both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training</a:t>
            </a:r>
            <a:r>
              <a:rPr lang="de-DE" sz="2000">
                <a:latin typeface="+mn-lt"/>
              </a:rPr>
              <a:t> and </a:t>
            </a:r>
            <a:r>
              <a:rPr lang="de-DE" sz="2000" err="1">
                <a:latin typeface="+mn-lt"/>
              </a:rPr>
              <a:t>testing</a:t>
            </a:r>
            <a:r>
              <a:rPr lang="de-DE" sz="2000">
                <a:latin typeface="+mn-lt"/>
              </a:rPr>
              <a:t> </a:t>
            </a:r>
            <a:r>
              <a:rPr lang="de-DE" sz="2000" err="1">
                <a:latin typeface="+mn-lt"/>
              </a:rPr>
              <a:t>data</a:t>
            </a:r>
            <a:endParaRPr lang="de-DE" sz="2000">
              <a:latin typeface="+mn-lt"/>
            </a:endParaRPr>
          </a:p>
          <a:p>
            <a:pPr algn="l"/>
            <a:endParaRPr lang="it-IT" sz="1200"/>
          </a:p>
        </p:txBody>
      </p:sp>
      <p:pic>
        <p:nvPicPr>
          <p:cNvPr id="17" name="Immagine 1068">
            <a:extLst>
              <a:ext uri="{FF2B5EF4-FFF2-40B4-BE49-F238E27FC236}">
                <a16:creationId xmlns:a16="http://schemas.microsoft.com/office/drawing/2014/main" id="{90419742-4C14-4C9A-BAA3-D71309E0C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537" y="58711"/>
            <a:ext cx="4512441" cy="2072231"/>
          </a:xfrm>
          <a:prstGeom prst="rect">
            <a:avLst/>
          </a:prstGeom>
        </p:spPr>
      </p:pic>
      <p:sp>
        <p:nvSpPr>
          <p:cNvPr id="18" name="Freccia angolare bidirezionale 1097">
            <a:extLst>
              <a:ext uri="{FF2B5EF4-FFF2-40B4-BE49-F238E27FC236}">
                <a16:creationId xmlns:a16="http://schemas.microsoft.com/office/drawing/2014/main" id="{576C8C0A-8986-4174-B83F-59C0E82DE1FC}"/>
              </a:ext>
            </a:extLst>
          </p:cNvPr>
          <p:cNvSpPr/>
          <p:nvPr/>
        </p:nvSpPr>
        <p:spPr>
          <a:xfrm>
            <a:off x="10291522" y="2369352"/>
            <a:ext cx="840828" cy="1944413"/>
          </a:xfrm>
          <a:prstGeom prst="leftUpArrow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76092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Blocks">
      <a:dk1>
        <a:sysClr val="windowText" lastClr="000000"/>
      </a:dk1>
      <a:lt1>
        <a:sysClr val="window" lastClr="FFFFFF"/>
      </a:lt1>
      <a:dk2>
        <a:srgbClr val="1B3843"/>
      </a:dk2>
      <a:lt2>
        <a:srgbClr val="F2F3F1"/>
      </a:lt2>
      <a:accent1>
        <a:srgbClr val="7A8592"/>
      </a:accent1>
      <a:accent2>
        <a:srgbClr val="8C8C96"/>
      </a:accent2>
      <a:accent3>
        <a:srgbClr val="7A6C76"/>
      </a:accent3>
      <a:accent4>
        <a:srgbClr val="A7AA9D"/>
      </a:accent4>
      <a:accent5>
        <a:srgbClr val="63787F"/>
      </a:accent5>
      <a:accent6>
        <a:srgbClr val="889DA5"/>
      </a:accent6>
      <a:hlink>
        <a:srgbClr val="71819B"/>
      </a:hlink>
      <a:folHlink>
        <a:srgbClr val="7E8B85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4984CDD083B34C8C12FE854014E956" ma:contentTypeVersion="4" ma:contentTypeDescription="Create a new document." ma:contentTypeScope="" ma:versionID="4267bc1eae25eaee9bbe3d59215f4372">
  <xsd:schema xmlns:xsd="http://www.w3.org/2001/XMLSchema" xmlns:xs="http://www.w3.org/2001/XMLSchema" xmlns:p="http://schemas.microsoft.com/office/2006/metadata/properties" xmlns:ns2="7ac106e6-679d-469c-afd5-1db72471242c" targetNamespace="http://schemas.microsoft.com/office/2006/metadata/properties" ma:root="true" ma:fieldsID="5ddf69756a0d706907bee2aeb2a438e9" ns2:_="">
    <xsd:import namespace="7ac106e6-679d-469c-afd5-1db7247124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c106e6-679d-469c-afd5-1db7247124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EC8BF5-C6A8-46D6-965F-27CB6B447639}">
  <ds:schemaRefs>
    <ds:schemaRef ds:uri="http://schemas.microsoft.com/office/2006/metadata/properties"/>
    <ds:schemaRef ds:uri="7ac106e6-679d-469c-afd5-1db72471242c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6391E09-7216-46D2-8153-0739AA00B43C}">
  <ds:schemaRefs>
    <ds:schemaRef ds:uri="7ac106e6-679d-469c-afd5-1db7247124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987135-171E-42B9-A22B-8FB81B9967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654</Words>
  <Application>Microsoft Office PowerPoint</Application>
  <PresentationFormat>Widescreen</PresentationFormat>
  <Paragraphs>112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Wingdings</vt:lpstr>
      <vt:lpstr>Calibri</vt:lpstr>
      <vt:lpstr>Avenir Next LT Pro</vt:lpstr>
      <vt:lpstr>Consolas</vt:lpstr>
      <vt:lpstr>Avenir Next LT Pro Light</vt:lpstr>
      <vt:lpstr>Libre Franklin</vt:lpstr>
      <vt:lpstr>BlocksVTI</vt:lpstr>
      <vt:lpstr>Hotel Booking Cancellation Prediction Business Case II</vt:lpstr>
      <vt:lpstr>Agenda</vt:lpstr>
      <vt:lpstr>Intro &amp;  Business understanding </vt:lpstr>
      <vt:lpstr>Intro &amp; Business understanding</vt:lpstr>
      <vt:lpstr>Data Preprocessing</vt:lpstr>
      <vt:lpstr>Data Transformation</vt:lpstr>
      <vt:lpstr>Data Exploration</vt:lpstr>
      <vt:lpstr>Feature Selection</vt:lpstr>
      <vt:lpstr>Cross Validation</vt:lpstr>
      <vt:lpstr>Oversampling</vt:lpstr>
      <vt:lpstr>Modelling</vt:lpstr>
      <vt:lpstr>Business Approach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CASE II</dc:title>
  <cp:lastModifiedBy>Robin Karl Schmidt</cp:lastModifiedBy>
  <cp:revision>1</cp:revision>
  <dcterms:modified xsi:type="dcterms:W3CDTF">2022-03-22T16:42:42Z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0x010100514984CDD083B34C8C12FE854014E956</vt:lpwstr>
  </property>
</Properties>
</file>